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27"/>
  </p:handoutMasterIdLst>
  <p:sldIdLst>
    <p:sldId id="256" r:id="rId2"/>
    <p:sldId id="257" r:id="rId3"/>
    <p:sldId id="259" r:id="rId4"/>
    <p:sldId id="261" r:id="rId5"/>
    <p:sldId id="270" r:id="rId6"/>
    <p:sldId id="271" r:id="rId7"/>
    <p:sldId id="274" r:id="rId8"/>
    <p:sldId id="277" r:id="rId9"/>
    <p:sldId id="278" r:id="rId10"/>
    <p:sldId id="280" r:id="rId11"/>
    <p:sldId id="281" r:id="rId12"/>
    <p:sldId id="290" r:id="rId13"/>
    <p:sldId id="291" r:id="rId14"/>
    <p:sldId id="292" r:id="rId15"/>
    <p:sldId id="293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62" r:id="rId24"/>
    <p:sldId id="263" r:id="rId25"/>
    <p:sldId id="260" r:id="rId2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CC99"/>
    <a:srgbClr val="0066CC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192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E93C2-35CC-44EA-98B6-106B086FCB1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474FC9F-275E-4F30-A634-53D248E75978}">
      <dgm:prSet phldrT="[Text]"/>
      <dgm:spPr/>
      <dgm:t>
        <a:bodyPr/>
        <a:lstStyle/>
        <a:p>
          <a:r>
            <a:rPr lang="en-ID" dirty="0" err="1" smtClean="0"/>
            <a:t>Fase</a:t>
          </a:r>
          <a:r>
            <a:rPr lang="en-ID" dirty="0" smtClean="0"/>
            <a:t> “</a:t>
          </a:r>
          <a:r>
            <a:rPr lang="en-ID" dirty="0" err="1" smtClean="0"/>
            <a:t>Perintisan</a:t>
          </a:r>
          <a:r>
            <a:rPr lang="en-ID" dirty="0" smtClean="0"/>
            <a:t>”</a:t>
          </a:r>
          <a:endParaRPr lang="en-US" dirty="0"/>
        </a:p>
      </dgm:t>
    </dgm:pt>
    <dgm:pt modelId="{C71B585E-DD2F-44FC-9431-36EB29B482A2}" type="parTrans" cxnId="{7683B491-98EA-4A40-BEA5-EF826F357DF1}">
      <dgm:prSet/>
      <dgm:spPr/>
      <dgm:t>
        <a:bodyPr/>
        <a:lstStyle/>
        <a:p>
          <a:endParaRPr lang="en-US"/>
        </a:p>
      </dgm:t>
    </dgm:pt>
    <dgm:pt modelId="{5F27C104-37FC-49CC-80E6-9DF9D4AB550C}" type="sibTrans" cxnId="{7683B491-98EA-4A40-BEA5-EF826F357DF1}">
      <dgm:prSet/>
      <dgm:spPr/>
      <dgm:t>
        <a:bodyPr/>
        <a:lstStyle/>
        <a:p>
          <a:endParaRPr lang="en-US"/>
        </a:p>
      </dgm:t>
    </dgm:pt>
    <dgm:pt modelId="{F30F0292-BBE4-4467-8D82-F747B397F480}">
      <dgm:prSet phldrT="[Text]"/>
      <dgm:spPr/>
      <dgm:t>
        <a:bodyPr/>
        <a:lstStyle/>
        <a:p>
          <a:r>
            <a:rPr lang="en-ID" dirty="0" err="1" smtClean="0"/>
            <a:t>Fase</a:t>
          </a:r>
          <a:r>
            <a:rPr lang="en-ID" dirty="0" smtClean="0"/>
            <a:t> </a:t>
          </a:r>
          <a:r>
            <a:rPr lang="en-ID" dirty="0" err="1" smtClean="0"/>
            <a:t>Perumusan</a:t>
          </a:r>
          <a:endParaRPr lang="en-US" dirty="0"/>
        </a:p>
      </dgm:t>
    </dgm:pt>
    <dgm:pt modelId="{8A99C1A3-989E-4A50-9555-B1100429C309}" type="parTrans" cxnId="{68500F88-234D-40B3-88CF-0588BB90AC84}">
      <dgm:prSet/>
      <dgm:spPr/>
      <dgm:t>
        <a:bodyPr/>
        <a:lstStyle/>
        <a:p>
          <a:endParaRPr lang="en-US"/>
        </a:p>
      </dgm:t>
    </dgm:pt>
    <dgm:pt modelId="{4E80B53F-A768-41D6-A15E-8BA601F6C36C}" type="sibTrans" cxnId="{68500F88-234D-40B3-88CF-0588BB90AC84}">
      <dgm:prSet/>
      <dgm:spPr/>
      <dgm:t>
        <a:bodyPr/>
        <a:lstStyle/>
        <a:p>
          <a:endParaRPr lang="en-US"/>
        </a:p>
      </dgm:t>
    </dgm:pt>
    <dgm:pt modelId="{CE1E4F21-1DD0-4CB7-870F-1B689E5ED931}">
      <dgm:prSet phldrT="[Text]"/>
      <dgm:spPr/>
      <dgm:t>
        <a:bodyPr/>
        <a:lstStyle/>
        <a:p>
          <a:r>
            <a:rPr lang="en-ID" dirty="0" err="1" smtClean="0"/>
            <a:t>Fase</a:t>
          </a:r>
          <a:r>
            <a:rPr lang="en-ID" dirty="0" smtClean="0"/>
            <a:t> </a:t>
          </a:r>
          <a:r>
            <a:rPr lang="en-ID" dirty="0" err="1" smtClean="0"/>
            <a:t>Pengesahan</a:t>
          </a:r>
          <a:endParaRPr lang="en-US" dirty="0"/>
        </a:p>
      </dgm:t>
    </dgm:pt>
    <dgm:pt modelId="{B500B941-F82A-43BA-A225-54CCBF8645C1}" type="parTrans" cxnId="{9D8CF191-24C1-498E-9671-E635AF57F358}">
      <dgm:prSet/>
      <dgm:spPr/>
      <dgm:t>
        <a:bodyPr/>
        <a:lstStyle/>
        <a:p>
          <a:endParaRPr lang="en-US"/>
        </a:p>
      </dgm:t>
    </dgm:pt>
    <dgm:pt modelId="{31C8C815-9B2F-4DCB-BC2F-2F830582B8A2}" type="sibTrans" cxnId="{9D8CF191-24C1-498E-9671-E635AF57F358}">
      <dgm:prSet/>
      <dgm:spPr/>
      <dgm:t>
        <a:bodyPr/>
        <a:lstStyle/>
        <a:p>
          <a:endParaRPr lang="en-US"/>
        </a:p>
      </dgm:t>
    </dgm:pt>
    <dgm:pt modelId="{B4B9D55D-2C86-46A0-A09A-F366A7DFCAAC}" type="pres">
      <dgm:prSet presAssocID="{F66E93C2-35CC-44EA-98B6-106B086FCB10}" presName="Name0" presStyleCnt="0">
        <dgm:presLayoutVars>
          <dgm:dir/>
          <dgm:animLvl val="lvl"/>
          <dgm:resizeHandles val="exact"/>
        </dgm:presLayoutVars>
      </dgm:prSet>
      <dgm:spPr/>
    </dgm:pt>
    <dgm:pt modelId="{1C0537DB-7C37-4C49-9240-AD9E603CD46A}" type="pres">
      <dgm:prSet presAssocID="{5474FC9F-275E-4F30-A634-53D248E7597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464F99-1626-4484-958C-7421FCB34F68}" type="pres">
      <dgm:prSet presAssocID="{5F27C104-37FC-49CC-80E6-9DF9D4AB550C}" presName="parTxOnlySpace" presStyleCnt="0"/>
      <dgm:spPr/>
    </dgm:pt>
    <dgm:pt modelId="{5869F09D-5282-4005-9876-638BF9A6F0C2}" type="pres">
      <dgm:prSet presAssocID="{F30F0292-BBE4-4467-8D82-F747B397F48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974D97-A9A5-41E8-A073-0A7F3D477B83}" type="pres">
      <dgm:prSet presAssocID="{4E80B53F-A768-41D6-A15E-8BA601F6C36C}" presName="parTxOnlySpace" presStyleCnt="0"/>
      <dgm:spPr/>
    </dgm:pt>
    <dgm:pt modelId="{A40AD326-E8B4-4B13-AFF8-A1C7488A514B}" type="pres">
      <dgm:prSet presAssocID="{CE1E4F21-1DD0-4CB7-870F-1B689E5ED93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C6A784-BC79-4B34-BECD-05B42204747A}" type="presOf" srcId="{F30F0292-BBE4-4467-8D82-F747B397F480}" destId="{5869F09D-5282-4005-9876-638BF9A6F0C2}" srcOrd="0" destOrd="0" presId="urn:microsoft.com/office/officeart/2005/8/layout/chevron1"/>
    <dgm:cxn modelId="{174D707E-52C8-454A-9452-E752B5AE039B}" type="presOf" srcId="{CE1E4F21-1DD0-4CB7-870F-1B689E5ED931}" destId="{A40AD326-E8B4-4B13-AFF8-A1C7488A514B}" srcOrd="0" destOrd="0" presId="urn:microsoft.com/office/officeart/2005/8/layout/chevron1"/>
    <dgm:cxn modelId="{7683B491-98EA-4A40-BEA5-EF826F357DF1}" srcId="{F66E93C2-35CC-44EA-98B6-106B086FCB10}" destId="{5474FC9F-275E-4F30-A634-53D248E75978}" srcOrd="0" destOrd="0" parTransId="{C71B585E-DD2F-44FC-9431-36EB29B482A2}" sibTransId="{5F27C104-37FC-49CC-80E6-9DF9D4AB550C}"/>
    <dgm:cxn modelId="{CB7D818B-FFE8-498E-A821-183166E72391}" type="presOf" srcId="{F66E93C2-35CC-44EA-98B6-106B086FCB10}" destId="{B4B9D55D-2C86-46A0-A09A-F366A7DFCAAC}" srcOrd="0" destOrd="0" presId="urn:microsoft.com/office/officeart/2005/8/layout/chevron1"/>
    <dgm:cxn modelId="{9D8CF191-24C1-498E-9671-E635AF57F358}" srcId="{F66E93C2-35CC-44EA-98B6-106B086FCB10}" destId="{CE1E4F21-1DD0-4CB7-870F-1B689E5ED931}" srcOrd="2" destOrd="0" parTransId="{B500B941-F82A-43BA-A225-54CCBF8645C1}" sibTransId="{31C8C815-9B2F-4DCB-BC2F-2F830582B8A2}"/>
    <dgm:cxn modelId="{CBAEBF83-6454-415B-8B82-905E19574185}" type="presOf" srcId="{5474FC9F-275E-4F30-A634-53D248E75978}" destId="{1C0537DB-7C37-4C49-9240-AD9E603CD46A}" srcOrd="0" destOrd="0" presId="urn:microsoft.com/office/officeart/2005/8/layout/chevron1"/>
    <dgm:cxn modelId="{68500F88-234D-40B3-88CF-0588BB90AC84}" srcId="{F66E93C2-35CC-44EA-98B6-106B086FCB10}" destId="{F30F0292-BBE4-4467-8D82-F747B397F480}" srcOrd="1" destOrd="0" parTransId="{8A99C1A3-989E-4A50-9555-B1100429C309}" sibTransId="{4E80B53F-A768-41D6-A15E-8BA601F6C36C}"/>
    <dgm:cxn modelId="{D5C59637-7230-42D9-B22D-5E60FE61DCCB}" type="presParOf" srcId="{B4B9D55D-2C86-46A0-A09A-F366A7DFCAAC}" destId="{1C0537DB-7C37-4C49-9240-AD9E603CD46A}" srcOrd="0" destOrd="0" presId="urn:microsoft.com/office/officeart/2005/8/layout/chevron1"/>
    <dgm:cxn modelId="{4CCDDD31-E081-474C-B165-FD26088625F7}" type="presParOf" srcId="{B4B9D55D-2C86-46A0-A09A-F366A7DFCAAC}" destId="{E0464F99-1626-4484-958C-7421FCB34F68}" srcOrd="1" destOrd="0" presId="urn:microsoft.com/office/officeart/2005/8/layout/chevron1"/>
    <dgm:cxn modelId="{9017E9F5-661F-4BBC-A8B9-0B8350218BD7}" type="presParOf" srcId="{B4B9D55D-2C86-46A0-A09A-F366A7DFCAAC}" destId="{5869F09D-5282-4005-9876-638BF9A6F0C2}" srcOrd="2" destOrd="0" presId="urn:microsoft.com/office/officeart/2005/8/layout/chevron1"/>
    <dgm:cxn modelId="{851A7776-5F78-4EAA-BF14-2399E80175B8}" type="presParOf" srcId="{B4B9D55D-2C86-46A0-A09A-F366A7DFCAAC}" destId="{8E974D97-A9A5-41E8-A073-0A7F3D477B83}" srcOrd="3" destOrd="0" presId="urn:microsoft.com/office/officeart/2005/8/layout/chevron1"/>
    <dgm:cxn modelId="{EAC5FA99-D623-438A-A6B9-562BD1F62C1D}" type="presParOf" srcId="{B4B9D55D-2C86-46A0-A09A-F366A7DFCAAC}" destId="{A40AD326-E8B4-4B13-AFF8-A1C7488A514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537DB-7C37-4C49-9240-AD9E603CD46A}">
      <dsp:nvSpPr>
        <dsp:cNvPr id="0" name=""/>
        <dsp:cNvSpPr/>
      </dsp:nvSpPr>
      <dsp:spPr>
        <a:xfrm>
          <a:off x="3080" y="1424994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3300" kern="1200" dirty="0" err="1" smtClean="0"/>
            <a:t>Fase</a:t>
          </a:r>
          <a:r>
            <a:rPr lang="en-ID" sz="3300" kern="1200" dirty="0" smtClean="0"/>
            <a:t> “</a:t>
          </a:r>
          <a:r>
            <a:rPr lang="en-ID" sz="3300" kern="1200" dirty="0" err="1" smtClean="0"/>
            <a:t>Perintisan</a:t>
          </a:r>
          <a:r>
            <a:rPr lang="en-ID" sz="3300" kern="1200" dirty="0" smtClean="0"/>
            <a:t>”</a:t>
          </a:r>
          <a:endParaRPr lang="en-US" sz="3300" kern="1200" dirty="0"/>
        </a:p>
      </dsp:txBody>
      <dsp:txXfrm>
        <a:off x="753754" y="1424994"/>
        <a:ext cx="2252022" cy="1501348"/>
      </dsp:txXfrm>
    </dsp:sp>
    <dsp:sp modelId="{5869F09D-5282-4005-9876-638BF9A6F0C2}">
      <dsp:nvSpPr>
        <dsp:cNvPr id="0" name=""/>
        <dsp:cNvSpPr/>
      </dsp:nvSpPr>
      <dsp:spPr>
        <a:xfrm>
          <a:off x="3381114" y="1424994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3300" kern="1200" dirty="0" err="1" smtClean="0"/>
            <a:t>Fase</a:t>
          </a:r>
          <a:r>
            <a:rPr lang="en-ID" sz="3300" kern="1200" dirty="0" smtClean="0"/>
            <a:t> </a:t>
          </a:r>
          <a:r>
            <a:rPr lang="en-ID" sz="3300" kern="1200" dirty="0" err="1" smtClean="0"/>
            <a:t>Perumusan</a:t>
          </a:r>
          <a:endParaRPr lang="en-US" sz="3300" kern="1200" dirty="0"/>
        </a:p>
      </dsp:txBody>
      <dsp:txXfrm>
        <a:off x="4131788" y="1424994"/>
        <a:ext cx="2252022" cy="1501348"/>
      </dsp:txXfrm>
    </dsp:sp>
    <dsp:sp modelId="{A40AD326-E8B4-4B13-AFF8-A1C7488A514B}">
      <dsp:nvSpPr>
        <dsp:cNvPr id="0" name=""/>
        <dsp:cNvSpPr/>
      </dsp:nvSpPr>
      <dsp:spPr>
        <a:xfrm>
          <a:off x="6759148" y="1424994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3300" kern="1200" dirty="0" err="1" smtClean="0"/>
            <a:t>Fase</a:t>
          </a:r>
          <a:r>
            <a:rPr lang="en-ID" sz="3300" kern="1200" dirty="0" smtClean="0"/>
            <a:t> </a:t>
          </a:r>
          <a:r>
            <a:rPr lang="en-ID" sz="3300" kern="1200" dirty="0" err="1" smtClean="0"/>
            <a:t>Pengesahan</a:t>
          </a:r>
          <a:endParaRPr lang="en-US" sz="3300" kern="1200" dirty="0"/>
        </a:p>
      </dsp:txBody>
      <dsp:txXfrm>
        <a:off x="7509822" y="1424994"/>
        <a:ext cx="2252022" cy="1501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0C7F5-0865-43C2-9560-BA50E793D6DF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AC5A0-22F2-45E7-901A-FA906764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3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2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20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25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5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5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58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13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97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7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2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04748-22DE-4549-A047-C2BFF50BDD3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0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1662" y="1122363"/>
            <a:ext cx="6166338" cy="2387600"/>
          </a:xfrm>
        </p:spPr>
        <p:txBody>
          <a:bodyPr>
            <a:normAutofit/>
          </a:bodyPr>
          <a:lstStyle/>
          <a:p>
            <a:r>
              <a:rPr lang="en-ID" dirty="0" err="1" smtClean="0">
                <a:solidFill>
                  <a:schemeClr val="bg2"/>
                </a:solidFill>
              </a:rPr>
              <a:t>Literasi</a:t>
            </a:r>
            <a:r>
              <a:rPr lang="en-ID" dirty="0" smtClean="0">
                <a:solidFill>
                  <a:schemeClr val="bg2"/>
                </a:solidFill>
              </a:rPr>
              <a:t> Pancasila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1662" y="3713870"/>
            <a:ext cx="6166338" cy="1543929"/>
          </a:xfrm>
        </p:spPr>
        <p:txBody>
          <a:bodyPr/>
          <a:lstStyle/>
          <a:p>
            <a:r>
              <a:rPr lang="en-ID" dirty="0" err="1" smtClean="0">
                <a:solidFill>
                  <a:schemeClr val="bg2"/>
                </a:solidFill>
              </a:rPr>
              <a:t>Kilas</a:t>
            </a:r>
            <a:r>
              <a:rPr lang="en-ID" dirty="0" smtClean="0">
                <a:solidFill>
                  <a:schemeClr val="bg2"/>
                </a:solidFill>
              </a:rPr>
              <a:t> </a:t>
            </a:r>
            <a:r>
              <a:rPr lang="en-ID" dirty="0" err="1" smtClean="0">
                <a:solidFill>
                  <a:schemeClr val="bg2"/>
                </a:solidFill>
              </a:rPr>
              <a:t>Balik</a:t>
            </a:r>
            <a:r>
              <a:rPr lang="en-ID" dirty="0" smtClean="0">
                <a:solidFill>
                  <a:schemeClr val="bg2"/>
                </a:solidFill>
              </a:rPr>
              <a:t> </a:t>
            </a:r>
            <a:r>
              <a:rPr lang="en-ID" dirty="0" err="1" smtClean="0">
                <a:solidFill>
                  <a:schemeClr val="bg2"/>
                </a:solidFill>
              </a:rPr>
              <a:t>Sejarah</a:t>
            </a:r>
            <a:r>
              <a:rPr lang="en-ID" dirty="0" smtClean="0">
                <a:solidFill>
                  <a:schemeClr val="bg2"/>
                </a:solidFill>
              </a:rPr>
              <a:t> Pancasila</a:t>
            </a:r>
          </a:p>
          <a:p>
            <a:r>
              <a:rPr lang="en-ID" dirty="0" smtClean="0">
                <a:solidFill>
                  <a:schemeClr val="bg2"/>
                </a:solidFill>
              </a:rPr>
              <a:t>-</a:t>
            </a:r>
            <a:r>
              <a:rPr lang="en-ID" dirty="0" err="1" smtClean="0">
                <a:solidFill>
                  <a:schemeClr val="bg2"/>
                </a:solidFill>
              </a:rPr>
              <a:t>Pertemuan</a:t>
            </a:r>
            <a:r>
              <a:rPr lang="en-ID" dirty="0" smtClean="0">
                <a:solidFill>
                  <a:schemeClr val="bg2"/>
                </a:solidFill>
              </a:rPr>
              <a:t> 2-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171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</a:t>
            </a:r>
            <a:r>
              <a:rPr lang="en-ID" dirty="0" err="1" smtClean="0"/>
              <a:t>Perumusan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Persidangan</a:t>
            </a:r>
            <a:r>
              <a:rPr lang="en-ID" dirty="0"/>
              <a:t> </a:t>
            </a:r>
            <a:r>
              <a:rPr lang="en-ID" dirty="0" err="1"/>
              <a:t>pertama</a:t>
            </a:r>
            <a:r>
              <a:rPr lang="en-ID" dirty="0"/>
              <a:t> BPUPK (29 Mei-1 </a:t>
            </a:r>
            <a:r>
              <a:rPr lang="en-ID" dirty="0" err="1"/>
              <a:t>Juni</a:t>
            </a:r>
            <a:r>
              <a:rPr lang="en-ID" dirty="0"/>
              <a:t> 1945)</a:t>
            </a:r>
          </a:p>
          <a:p>
            <a:r>
              <a:rPr lang="en-ID" dirty="0" err="1"/>
              <a:t>Ketua</a:t>
            </a:r>
            <a:r>
              <a:rPr lang="en-ID" dirty="0"/>
              <a:t> BPUPK: </a:t>
            </a:r>
            <a:r>
              <a:rPr lang="en-ID" dirty="0" err="1"/>
              <a:t>Dr.</a:t>
            </a:r>
            <a:r>
              <a:rPr lang="en-ID" dirty="0"/>
              <a:t> </a:t>
            </a:r>
            <a:r>
              <a:rPr lang="en-ID" dirty="0" err="1"/>
              <a:t>Rajiman</a:t>
            </a:r>
            <a:r>
              <a:rPr lang="en-ID" dirty="0"/>
              <a:t> </a:t>
            </a:r>
            <a:r>
              <a:rPr lang="en-ID" dirty="0" err="1"/>
              <a:t>Wediodiningrat</a:t>
            </a:r>
            <a:r>
              <a:rPr lang="en-ID" dirty="0"/>
              <a:t> </a:t>
            </a:r>
          </a:p>
          <a:p>
            <a:r>
              <a:rPr lang="en-ID" dirty="0" err="1">
                <a:sym typeface="Wingdings" panose="05000000000000000000" pitchFamily="2" charset="2"/>
              </a:rPr>
              <a:t>Anggota</a:t>
            </a:r>
            <a:r>
              <a:rPr lang="en-ID" dirty="0">
                <a:sym typeface="Wingdings" panose="05000000000000000000" pitchFamily="2" charset="2"/>
              </a:rPr>
              <a:t>: 69 orang</a:t>
            </a:r>
          </a:p>
          <a:p>
            <a:pPr lvl="1"/>
            <a:r>
              <a:rPr lang="en-ID" dirty="0" err="1">
                <a:sym typeface="Wingdings" panose="05000000000000000000" pitchFamily="2" charset="2"/>
              </a:rPr>
              <a:t>Golongan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pergerakan</a:t>
            </a:r>
            <a:r>
              <a:rPr lang="en-ID" dirty="0">
                <a:sym typeface="Wingdings" panose="05000000000000000000" pitchFamily="2" charset="2"/>
              </a:rPr>
              <a:t>, Islam, </a:t>
            </a:r>
            <a:r>
              <a:rPr lang="en-ID" dirty="0" err="1">
                <a:sym typeface="Wingdings" panose="05000000000000000000" pitchFamily="2" charset="2"/>
              </a:rPr>
              <a:t>birokrat</a:t>
            </a:r>
            <a:r>
              <a:rPr lang="en-ID" dirty="0">
                <a:sym typeface="Wingdings" panose="05000000000000000000" pitchFamily="2" charset="2"/>
              </a:rPr>
              <a:t>, wakil </a:t>
            </a:r>
            <a:r>
              <a:rPr lang="en-ID" dirty="0" err="1">
                <a:sym typeface="Wingdings" panose="05000000000000000000" pitchFamily="2" charset="2"/>
              </a:rPr>
              <a:t>kerajaan</a:t>
            </a:r>
            <a:r>
              <a:rPr lang="en-ID" dirty="0">
                <a:sym typeface="Wingdings" panose="05000000000000000000" pitchFamily="2" charset="2"/>
              </a:rPr>
              <a:t>, </a:t>
            </a:r>
            <a:r>
              <a:rPr lang="en-ID" dirty="0" err="1">
                <a:sym typeface="Wingdings" panose="05000000000000000000" pitchFamily="2" charset="2"/>
              </a:rPr>
              <a:t>pangreh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praja</a:t>
            </a:r>
            <a:r>
              <a:rPr lang="en-ID" dirty="0">
                <a:sym typeface="Wingdings" panose="05000000000000000000" pitchFamily="2" charset="2"/>
              </a:rPr>
              <a:t> (</a:t>
            </a:r>
            <a:r>
              <a:rPr lang="en-ID" dirty="0" err="1">
                <a:sym typeface="Wingdings" panose="05000000000000000000" pitchFamily="2" charset="2"/>
              </a:rPr>
              <a:t>bupati</a:t>
            </a:r>
            <a:r>
              <a:rPr lang="en-ID" dirty="0">
                <a:sym typeface="Wingdings" panose="05000000000000000000" pitchFamily="2" charset="2"/>
              </a:rPr>
              <a:t>, </a:t>
            </a:r>
            <a:r>
              <a:rPr lang="en-ID" dirty="0" err="1">
                <a:sym typeface="Wingdings" panose="05000000000000000000" pitchFamily="2" charset="2"/>
              </a:rPr>
              <a:t>walikota</a:t>
            </a:r>
            <a:r>
              <a:rPr lang="en-ID" dirty="0">
                <a:sym typeface="Wingdings" panose="05000000000000000000" pitchFamily="2" charset="2"/>
              </a:rPr>
              <a:t>), </a:t>
            </a:r>
            <a:r>
              <a:rPr lang="en-ID" dirty="0" err="1">
                <a:sym typeface="Wingdings" panose="05000000000000000000" pitchFamily="2" charset="2"/>
              </a:rPr>
              <a:t>peranakan</a:t>
            </a:r>
            <a:r>
              <a:rPr lang="en-ID" dirty="0">
                <a:sym typeface="Wingdings" panose="05000000000000000000" pitchFamily="2" charset="2"/>
              </a:rPr>
              <a:t> (</a:t>
            </a:r>
            <a:r>
              <a:rPr lang="en-ID" dirty="0" err="1">
                <a:sym typeface="Wingdings" panose="05000000000000000000" pitchFamily="2" charset="2"/>
              </a:rPr>
              <a:t>Tionghoa</a:t>
            </a:r>
            <a:r>
              <a:rPr lang="en-ID" dirty="0">
                <a:sym typeface="Wingdings" panose="05000000000000000000" pitchFamily="2" charset="2"/>
              </a:rPr>
              <a:t>: 4, Arab: 1, </a:t>
            </a:r>
            <a:r>
              <a:rPr lang="en-ID" dirty="0" err="1">
                <a:sym typeface="Wingdings" panose="05000000000000000000" pitchFamily="2" charset="2"/>
              </a:rPr>
              <a:t>Belanda</a:t>
            </a:r>
            <a:r>
              <a:rPr lang="en-ID" dirty="0">
                <a:sym typeface="Wingdings" panose="05000000000000000000" pitchFamily="2" charset="2"/>
              </a:rPr>
              <a:t> 1),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2 </a:t>
            </a:r>
            <a:r>
              <a:rPr lang="en-ID" dirty="0" err="1">
                <a:sym typeface="Wingdings" panose="05000000000000000000" pitchFamily="2" charset="2"/>
              </a:rPr>
              <a:t>perempuan</a:t>
            </a:r>
            <a:r>
              <a:rPr lang="en-ID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ID" dirty="0">
                <a:sym typeface="Wingdings" panose="05000000000000000000" pitchFamily="2" charset="2"/>
              </a:rPr>
              <a:t>“</a:t>
            </a:r>
            <a:r>
              <a:rPr lang="en-ID" dirty="0" err="1">
                <a:sym typeface="Wingdings" panose="05000000000000000000" pitchFamily="2" charset="2"/>
              </a:rPr>
              <a:t>Golongan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kebangsaan</a:t>
            </a:r>
            <a:r>
              <a:rPr lang="en-ID" dirty="0">
                <a:sym typeface="Wingdings" panose="05000000000000000000" pitchFamily="2" charset="2"/>
              </a:rPr>
              <a:t>”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“</a:t>
            </a:r>
            <a:r>
              <a:rPr lang="en-ID" dirty="0" err="1">
                <a:sym typeface="Wingdings" panose="05000000000000000000" pitchFamily="2" charset="2"/>
              </a:rPr>
              <a:t>golongan</a:t>
            </a:r>
            <a:r>
              <a:rPr lang="en-ID" dirty="0">
                <a:sym typeface="Wingdings" panose="05000000000000000000" pitchFamily="2" charset="2"/>
              </a:rPr>
              <a:t> Islam”</a:t>
            </a:r>
          </a:p>
          <a:p>
            <a:r>
              <a:rPr lang="en-ID" dirty="0"/>
              <a:t>“</a:t>
            </a: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negara</a:t>
            </a:r>
            <a:r>
              <a:rPr lang="en-ID" dirty="0"/>
              <a:t> Indonesia </a:t>
            </a:r>
            <a:r>
              <a:rPr lang="en-ID" dirty="0" err="1"/>
              <a:t>merdeka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?”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2936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</a:t>
            </a:r>
            <a:r>
              <a:rPr lang="en-ID" dirty="0" err="1" smtClean="0"/>
              <a:t>Perumusan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Persidangan</a:t>
            </a:r>
            <a:r>
              <a:rPr lang="en-ID" dirty="0"/>
              <a:t> </a:t>
            </a:r>
            <a:r>
              <a:rPr lang="en-ID" dirty="0" err="1"/>
              <a:t>pertama</a:t>
            </a:r>
            <a:r>
              <a:rPr lang="en-ID" dirty="0"/>
              <a:t> BPUPK (29 Mei-1 </a:t>
            </a:r>
            <a:r>
              <a:rPr lang="en-ID" dirty="0" err="1"/>
              <a:t>Juni</a:t>
            </a:r>
            <a:r>
              <a:rPr lang="en-ID" dirty="0"/>
              <a:t> 1945)</a:t>
            </a:r>
          </a:p>
          <a:p>
            <a:r>
              <a:rPr lang="en-ID" dirty="0" err="1"/>
              <a:t>Ketua</a:t>
            </a:r>
            <a:r>
              <a:rPr lang="en-ID" dirty="0"/>
              <a:t> BPUPK: </a:t>
            </a:r>
            <a:r>
              <a:rPr lang="en-ID" dirty="0" err="1"/>
              <a:t>Dr.</a:t>
            </a:r>
            <a:r>
              <a:rPr lang="en-ID" dirty="0"/>
              <a:t> </a:t>
            </a:r>
            <a:r>
              <a:rPr lang="en-ID" dirty="0" err="1"/>
              <a:t>Rajiman</a:t>
            </a:r>
            <a:r>
              <a:rPr lang="en-ID" dirty="0"/>
              <a:t> </a:t>
            </a:r>
            <a:r>
              <a:rPr lang="en-ID" dirty="0" err="1"/>
              <a:t>Wediodiningrat</a:t>
            </a:r>
            <a:r>
              <a:rPr lang="en-ID" dirty="0"/>
              <a:t> </a:t>
            </a:r>
          </a:p>
          <a:p>
            <a:r>
              <a:rPr lang="en-ID" dirty="0" err="1">
                <a:sym typeface="Wingdings" panose="05000000000000000000" pitchFamily="2" charset="2"/>
              </a:rPr>
              <a:t>Anggota</a:t>
            </a:r>
            <a:r>
              <a:rPr lang="en-ID" dirty="0">
                <a:sym typeface="Wingdings" panose="05000000000000000000" pitchFamily="2" charset="2"/>
              </a:rPr>
              <a:t>: 69 orang</a:t>
            </a:r>
          </a:p>
          <a:p>
            <a:pPr lvl="1"/>
            <a:r>
              <a:rPr lang="en-ID" dirty="0" err="1">
                <a:sym typeface="Wingdings" panose="05000000000000000000" pitchFamily="2" charset="2"/>
              </a:rPr>
              <a:t>Golongan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pergerakan</a:t>
            </a:r>
            <a:r>
              <a:rPr lang="en-ID" dirty="0">
                <a:sym typeface="Wingdings" panose="05000000000000000000" pitchFamily="2" charset="2"/>
              </a:rPr>
              <a:t>, Islam, </a:t>
            </a:r>
            <a:r>
              <a:rPr lang="en-ID" dirty="0" err="1">
                <a:sym typeface="Wingdings" panose="05000000000000000000" pitchFamily="2" charset="2"/>
              </a:rPr>
              <a:t>birokrat</a:t>
            </a:r>
            <a:r>
              <a:rPr lang="en-ID" dirty="0">
                <a:sym typeface="Wingdings" panose="05000000000000000000" pitchFamily="2" charset="2"/>
              </a:rPr>
              <a:t>, wakil </a:t>
            </a:r>
            <a:r>
              <a:rPr lang="en-ID" dirty="0" err="1">
                <a:sym typeface="Wingdings" panose="05000000000000000000" pitchFamily="2" charset="2"/>
              </a:rPr>
              <a:t>kerajaan</a:t>
            </a:r>
            <a:r>
              <a:rPr lang="en-ID" dirty="0">
                <a:sym typeface="Wingdings" panose="05000000000000000000" pitchFamily="2" charset="2"/>
              </a:rPr>
              <a:t>, </a:t>
            </a:r>
            <a:r>
              <a:rPr lang="en-ID" dirty="0" err="1">
                <a:sym typeface="Wingdings" panose="05000000000000000000" pitchFamily="2" charset="2"/>
              </a:rPr>
              <a:t>pangreh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praja</a:t>
            </a:r>
            <a:r>
              <a:rPr lang="en-ID" dirty="0">
                <a:sym typeface="Wingdings" panose="05000000000000000000" pitchFamily="2" charset="2"/>
              </a:rPr>
              <a:t> (</a:t>
            </a:r>
            <a:r>
              <a:rPr lang="en-ID" dirty="0" err="1">
                <a:sym typeface="Wingdings" panose="05000000000000000000" pitchFamily="2" charset="2"/>
              </a:rPr>
              <a:t>bupati</a:t>
            </a:r>
            <a:r>
              <a:rPr lang="en-ID" dirty="0">
                <a:sym typeface="Wingdings" panose="05000000000000000000" pitchFamily="2" charset="2"/>
              </a:rPr>
              <a:t>, </a:t>
            </a:r>
            <a:r>
              <a:rPr lang="en-ID" dirty="0" err="1">
                <a:sym typeface="Wingdings" panose="05000000000000000000" pitchFamily="2" charset="2"/>
              </a:rPr>
              <a:t>walikota</a:t>
            </a:r>
            <a:r>
              <a:rPr lang="en-ID" dirty="0">
                <a:sym typeface="Wingdings" panose="05000000000000000000" pitchFamily="2" charset="2"/>
              </a:rPr>
              <a:t>), </a:t>
            </a:r>
            <a:r>
              <a:rPr lang="en-ID" dirty="0" err="1">
                <a:sym typeface="Wingdings" panose="05000000000000000000" pitchFamily="2" charset="2"/>
              </a:rPr>
              <a:t>peranakan</a:t>
            </a:r>
            <a:r>
              <a:rPr lang="en-ID" dirty="0">
                <a:sym typeface="Wingdings" panose="05000000000000000000" pitchFamily="2" charset="2"/>
              </a:rPr>
              <a:t> (</a:t>
            </a:r>
            <a:r>
              <a:rPr lang="en-ID" dirty="0" err="1">
                <a:sym typeface="Wingdings" panose="05000000000000000000" pitchFamily="2" charset="2"/>
              </a:rPr>
              <a:t>Tionghoa</a:t>
            </a:r>
            <a:r>
              <a:rPr lang="en-ID" dirty="0">
                <a:sym typeface="Wingdings" panose="05000000000000000000" pitchFamily="2" charset="2"/>
              </a:rPr>
              <a:t>: 4, Arab: 1, </a:t>
            </a:r>
            <a:r>
              <a:rPr lang="en-ID" dirty="0" err="1">
                <a:sym typeface="Wingdings" panose="05000000000000000000" pitchFamily="2" charset="2"/>
              </a:rPr>
              <a:t>Belanda</a:t>
            </a:r>
            <a:r>
              <a:rPr lang="en-ID" dirty="0">
                <a:sym typeface="Wingdings" panose="05000000000000000000" pitchFamily="2" charset="2"/>
              </a:rPr>
              <a:t> 1),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2 </a:t>
            </a:r>
            <a:r>
              <a:rPr lang="en-ID" dirty="0" err="1">
                <a:sym typeface="Wingdings" panose="05000000000000000000" pitchFamily="2" charset="2"/>
              </a:rPr>
              <a:t>perempuan</a:t>
            </a:r>
            <a:r>
              <a:rPr lang="en-ID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ID" dirty="0">
                <a:sym typeface="Wingdings" panose="05000000000000000000" pitchFamily="2" charset="2"/>
              </a:rPr>
              <a:t>“</a:t>
            </a:r>
            <a:r>
              <a:rPr lang="en-ID" dirty="0" err="1">
                <a:sym typeface="Wingdings" panose="05000000000000000000" pitchFamily="2" charset="2"/>
              </a:rPr>
              <a:t>Golongan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kebangsaan</a:t>
            </a:r>
            <a:r>
              <a:rPr lang="en-ID" dirty="0">
                <a:sym typeface="Wingdings" panose="05000000000000000000" pitchFamily="2" charset="2"/>
              </a:rPr>
              <a:t>”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“</a:t>
            </a:r>
            <a:r>
              <a:rPr lang="en-ID" dirty="0" err="1">
                <a:sym typeface="Wingdings" panose="05000000000000000000" pitchFamily="2" charset="2"/>
              </a:rPr>
              <a:t>golongan</a:t>
            </a:r>
            <a:r>
              <a:rPr lang="en-ID" dirty="0">
                <a:sym typeface="Wingdings" panose="05000000000000000000" pitchFamily="2" charset="2"/>
              </a:rPr>
              <a:t> Islam”</a:t>
            </a:r>
          </a:p>
          <a:p>
            <a:r>
              <a:rPr lang="en-ID" dirty="0"/>
              <a:t>“</a:t>
            </a: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negara</a:t>
            </a:r>
            <a:r>
              <a:rPr lang="en-ID" dirty="0"/>
              <a:t> Indonesia </a:t>
            </a:r>
            <a:r>
              <a:rPr lang="en-ID" dirty="0" err="1"/>
              <a:t>merdeka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?”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18513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D3C2-AD98-0348-A79A-38103286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255"/>
            <a:ext cx="10515600" cy="1325563"/>
          </a:xfrm>
        </p:spPr>
        <p:txBody>
          <a:bodyPr/>
          <a:lstStyle/>
          <a:p>
            <a:r>
              <a:rPr lang="en-US" dirty="0" err="1"/>
              <a:t>Liem</a:t>
            </a:r>
            <a:r>
              <a:rPr lang="en-US" dirty="0"/>
              <a:t> Koen </a:t>
            </a:r>
            <a:r>
              <a:rPr lang="en-US" dirty="0" err="1"/>
              <a:t>Hian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76B13-F23A-E849-85BA-8EACBEE3B6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Lahir</a:t>
            </a:r>
            <a:r>
              <a:rPr lang="en-US" dirty="0"/>
              <a:t> di Banjarmasin 1896.</a:t>
            </a:r>
          </a:p>
          <a:p>
            <a:r>
              <a:rPr lang="en-US" dirty="0" err="1"/>
              <a:t>Menempuh</a:t>
            </a:r>
            <a:r>
              <a:rPr lang="en-US" dirty="0"/>
              <a:t> </a:t>
            </a:r>
            <a:r>
              <a:rPr lang="en-US" dirty="0" err="1"/>
              <a:t>pendidikan</a:t>
            </a:r>
            <a:r>
              <a:rPr lang="en-US" dirty="0"/>
              <a:t> di </a:t>
            </a:r>
            <a:r>
              <a:rPr lang="en-US" dirty="0" err="1"/>
              <a:t>sekolah</a:t>
            </a:r>
            <a:r>
              <a:rPr lang="en-US" dirty="0"/>
              <a:t> </a:t>
            </a:r>
            <a:r>
              <a:rPr lang="en-US" dirty="0" err="1"/>
              <a:t>Belanda</a:t>
            </a:r>
            <a:r>
              <a:rPr lang="en-US" dirty="0"/>
              <a:t>.</a:t>
            </a:r>
          </a:p>
          <a:p>
            <a:r>
              <a:rPr lang="en-US" dirty="0" err="1"/>
              <a:t>Sekolah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di Jakarta.</a:t>
            </a:r>
          </a:p>
          <a:p>
            <a:r>
              <a:rPr lang="en-US" dirty="0"/>
              <a:t>Editor </a:t>
            </a:r>
            <a:r>
              <a:rPr lang="en-US" dirty="0" err="1"/>
              <a:t>sejumlah</a:t>
            </a:r>
            <a:r>
              <a:rPr lang="en-US" dirty="0"/>
              <a:t> </a:t>
            </a:r>
            <a:r>
              <a:rPr lang="en-US" dirty="0" err="1"/>
              <a:t>koran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 </a:t>
            </a:r>
            <a:r>
              <a:rPr lang="en-US" dirty="0" err="1"/>
              <a:t>Pewarta</a:t>
            </a:r>
            <a:r>
              <a:rPr lang="en-US" dirty="0"/>
              <a:t> </a:t>
            </a:r>
            <a:r>
              <a:rPr lang="en-US" dirty="0" err="1"/>
              <a:t>Soerabaia</a:t>
            </a:r>
            <a:r>
              <a:rPr lang="en-US" dirty="0"/>
              <a:t> (1921-1925).</a:t>
            </a:r>
          </a:p>
          <a:p>
            <a:r>
              <a:rPr lang="en-US" dirty="0" err="1"/>
              <a:t>Pertengahan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1920-an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nasionalis</a:t>
            </a:r>
            <a:r>
              <a:rPr lang="en-US" dirty="0"/>
              <a:t> Indonesia.</a:t>
            </a:r>
          </a:p>
          <a:p>
            <a:r>
              <a:rPr lang="en-US" dirty="0"/>
              <a:t>1932 </a:t>
            </a:r>
            <a:r>
              <a:rPr lang="en-US" dirty="0" err="1"/>
              <a:t>mendirikan</a:t>
            </a:r>
            <a:r>
              <a:rPr lang="en-US" dirty="0"/>
              <a:t> PTI (</a:t>
            </a:r>
            <a:r>
              <a:rPr lang="en-US" dirty="0" err="1"/>
              <a:t>Partai</a:t>
            </a:r>
            <a:r>
              <a:rPr lang="en-US" dirty="0"/>
              <a:t> </a:t>
            </a:r>
            <a:r>
              <a:rPr lang="en-US" dirty="0" err="1"/>
              <a:t>Tionghoa</a:t>
            </a:r>
            <a:r>
              <a:rPr lang="en-US" dirty="0"/>
              <a:t> Indonesia).</a:t>
            </a:r>
          </a:p>
          <a:p>
            <a:r>
              <a:rPr lang="en-US" dirty="0"/>
              <a:t>1939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Gerindo</a:t>
            </a:r>
            <a:r>
              <a:rPr lang="en-US" dirty="0"/>
              <a:t>.</a:t>
            </a:r>
          </a:p>
          <a:p>
            <a:r>
              <a:rPr lang="en-US" dirty="0" err="1"/>
              <a:t>Tahun</a:t>
            </a:r>
            <a:r>
              <a:rPr lang="en-US" dirty="0"/>
              <a:t> 1945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BPUPKI.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6823E8-0781-AA45-8828-6635CF8A9B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8264" y="1690688"/>
            <a:ext cx="32655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78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D3C2-AD98-0348-A79A-38103286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255"/>
            <a:ext cx="10515600" cy="1325563"/>
          </a:xfrm>
        </p:spPr>
        <p:txBody>
          <a:bodyPr/>
          <a:lstStyle/>
          <a:p>
            <a:r>
              <a:rPr lang="en-US" dirty="0" smtClean="0"/>
              <a:t>AR </a:t>
            </a:r>
            <a:r>
              <a:rPr lang="en-US" dirty="0" err="1" smtClean="0"/>
              <a:t>Baswedan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76B13-F23A-E849-85BA-8EACBEE3B6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Lahir</a:t>
            </a:r>
            <a:r>
              <a:rPr lang="en-US" dirty="0"/>
              <a:t> di </a:t>
            </a:r>
            <a:r>
              <a:rPr lang="en-US" dirty="0" smtClean="0"/>
              <a:t>Surabaya, 1908.</a:t>
            </a:r>
            <a:endParaRPr lang="en-US" dirty="0"/>
          </a:p>
          <a:p>
            <a:r>
              <a:rPr lang="en-US" dirty="0" smtClean="0"/>
              <a:t>1934, </a:t>
            </a:r>
            <a:r>
              <a:rPr lang="en-US" dirty="0" err="1" smtClean="0"/>
              <a:t>mendirikan</a:t>
            </a:r>
            <a:r>
              <a:rPr lang="en-US" dirty="0" smtClean="0"/>
              <a:t> </a:t>
            </a:r>
            <a:r>
              <a:rPr lang="en-US" dirty="0" err="1" smtClean="0"/>
              <a:t>Partai</a:t>
            </a:r>
            <a:r>
              <a:rPr lang="en-US" dirty="0" smtClean="0"/>
              <a:t> Arab Indonesia </a:t>
            </a:r>
          </a:p>
          <a:p>
            <a:r>
              <a:rPr lang="en-ID" dirty="0" err="1" smtClean="0"/>
              <a:t>Jurnalis</a:t>
            </a:r>
            <a:r>
              <a:rPr lang="en-ID" dirty="0" smtClean="0"/>
              <a:t>—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belajar</a:t>
            </a:r>
            <a:r>
              <a:rPr lang="en-ID" dirty="0" smtClean="0"/>
              <a:t> </a:t>
            </a:r>
            <a:r>
              <a:rPr lang="en-ID" dirty="0" err="1" smtClean="0"/>
              <a:t>jurnalistik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</a:t>
            </a:r>
            <a:r>
              <a:rPr lang="en-ID" dirty="0" err="1" smtClean="0"/>
              <a:t>Liem</a:t>
            </a:r>
            <a:r>
              <a:rPr lang="en-ID" dirty="0" smtClean="0"/>
              <a:t> Koen </a:t>
            </a:r>
            <a:r>
              <a:rPr lang="en-ID" dirty="0" err="1" smtClean="0"/>
              <a:t>Hian</a:t>
            </a:r>
            <a:endParaRPr lang="en-US" dirty="0"/>
          </a:p>
          <a:p>
            <a:r>
              <a:rPr lang="en-ID" dirty="0" err="1" smtClean="0"/>
              <a:t>Bersama</a:t>
            </a:r>
            <a:r>
              <a:rPr lang="en-ID" dirty="0" smtClean="0"/>
              <a:t> </a:t>
            </a:r>
            <a:r>
              <a:rPr lang="en-ID" dirty="0" err="1" smtClean="0"/>
              <a:t>Agus</a:t>
            </a:r>
            <a:r>
              <a:rPr lang="en-ID" dirty="0" smtClean="0"/>
              <a:t> Salim </a:t>
            </a:r>
            <a:r>
              <a:rPr lang="en-ID" dirty="0" err="1" smtClean="0"/>
              <a:t>menjalankan</a:t>
            </a:r>
            <a:r>
              <a:rPr lang="en-ID" dirty="0" smtClean="0"/>
              <a:t> </a:t>
            </a:r>
            <a:r>
              <a:rPr lang="en-ID" dirty="0" err="1" smtClean="0"/>
              <a:t>misi</a:t>
            </a:r>
            <a:r>
              <a:rPr lang="en-ID" dirty="0" smtClean="0"/>
              <a:t> </a:t>
            </a:r>
            <a:r>
              <a:rPr lang="en-ID" dirty="0" err="1" smtClean="0"/>
              <a:t>diplomatik</a:t>
            </a:r>
            <a:r>
              <a:rPr lang="en-ID" dirty="0" smtClean="0"/>
              <a:t> </a:t>
            </a:r>
            <a:r>
              <a:rPr lang="en-ID" dirty="0" err="1" smtClean="0"/>
              <a:t>menggalang</a:t>
            </a:r>
            <a:r>
              <a:rPr lang="en-ID" dirty="0" smtClean="0"/>
              <a:t> </a:t>
            </a:r>
            <a:r>
              <a:rPr lang="en-ID" dirty="0" err="1" smtClean="0"/>
              <a:t>dukungan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</a:t>
            </a:r>
            <a:r>
              <a:rPr lang="en-ID" dirty="0" err="1" smtClean="0"/>
              <a:t>negara</a:t>
            </a:r>
            <a:r>
              <a:rPr lang="en-ID" dirty="0" err="1" smtClean="0"/>
              <a:t>-negara</a:t>
            </a:r>
            <a:r>
              <a:rPr lang="en-ID" dirty="0" smtClean="0"/>
              <a:t> di </a:t>
            </a:r>
            <a:r>
              <a:rPr lang="en-ID" dirty="0" err="1" smtClean="0"/>
              <a:t>Timur</a:t>
            </a:r>
            <a:r>
              <a:rPr lang="en-ID" dirty="0" smtClean="0"/>
              <a:t> Tengah </a:t>
            </a:r>
            <a:r>
              <a:rPr lang="en-ID" dirty="0" err="1" smtClean="0"/>
              <a:t>untuk</a:t>
            </a:r>
            <a:r>
              <a:rPr lang="en-ID" dirty="0" smtClean="0"/>
              <a:t> Indonesia yang </a:t>
            </a:r>
            <a:r>
              <a:rPr lang="en-ID" dirty="0" err="1" smtClean="0"/>
              <a:t>baru</a:t>
            </a:r>
            <a:r>
              <a:rPr lang="en-ID" dirty="0" smtClean="0"/>
              <a:t> </a:t>
            </a:r>
            <a:r>
              <a:rPr lang="en-ID" dirty="0" err="1" smtClean="0"/>
              <a:t>merdeka</a:t>
            </a:r>
            <a:r>
              <a:rPr lang="en-ID" dirty="0" smtClean="0"/>
              <a:t>.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45" y="1649127"/>
            <a:ext cx="3261013" cy="42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45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D3C2-AD98-0348-A79A-38103286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255"/>
            <a:ext cx="10515600" cy="1325563"/>
          </a:xfrm>
        </p:spPr>
        <p:txBody>
          <a:bodyPr/>
          <a:lstStyle/>
          <a:p>
            <a:r>
              <a:rPr lang="en-US" dirty="0" smtClean="0"/>
              <a:t>PF </a:t>
            </a:r>
            <a:r>
              <a:rPr lang="en-US" dirty="0" err="1" smtClean="0"/>
              <a:t>Dahler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76B13-F23A-E849-85BA-8EACBEE3B6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Lahir</a:t>
            </a:r>
            <a:r>
              <a:rPr lang="en-US" dirty="0"/>
              <a:t> di </a:t>
            </a:r>
            <a:r>
              <a:rPr lang="en-US" dirty="0" smtClean="0"/>
              <a:t>Semarang, 1883.</a:t>
            </a:r>
            <a:endParaRPr lang="en-US" dirty="0"/>
          </a:p>
          <a:p>
            <a:r>
              <a:rPr lang="en-US" dirty="0" smtClean="0"/>
              <a:t>Orang </a:t>
            </a:r>
            <a:r>
              <a:rPr lang="en-US" dirty="0" err="1" smtClean="0"/>
              <a:t>Belanda</a:t>
            </a:r>
            <a:r>
              <a:rPr lang="en-US" dirty="0" smtClean="0"/>
              <a:t> yang </a:t>
            </a:r>
            <a:r>
              <a:rPr lang="en-US" dirty="0" err="1" smtClean="0"/>
              <a:t>turut</a:t>
            </a:r>
            <a:r>
              <a:rPr lang="en-US" dirty="0" smtClean="0"/>
              <a:t> </a:t>
            </a:r>
            <a:r>
              <a:rPr lang="en-US" dirty="0" err="1" smtClean="0"/>
              <a:t>arus</a:t>
            </a:r>
            <a:r>
              <a:rPr lang="en-US" dirty="0" smtClean="0"/>
              <a:t> </a:t>
            </a:r>
            <a:r>
              <a:rPr lang="en-US" dirty="0" err="1" smtClean="0"/>
              <a:t>nasionalisme</a:t>
            </a:r>
            <a:r>
              <a:rPr lang="en-US" dirty="0" smtClean="0"/>
              <a:t> Indonesia.</a:t>
            </a:r>
          </a:p>
          <a:p>
            <a:r>
              <a:rPr lang="en-ID" dirty="0" err="1" smtClean="0"/>
              <a:t>Pernah</a:t>
            </a:r>
            <a:r>
              <a:rPr lang="en-ID" dirty="0" smtClean="0"/>
              <a:t> </a:t>
            </a:r>
            <a:r>
              <a:rPr lang="en-ID" dirty="0" err="1" smtClean="0"/>
              <a:t>bekerja</a:t>
            </a:r>
            <a:r>
              <a:rPr lang="en-ID" dirty="0" smtClean="0"/>
              <a:t> </a:t>
            </a:r>
            <a:r>
              <a:rPr lang="en-ID" dirty="0" err="1" smtClean="0"/>
              <a:t>sama</a:t>
            </a:r>
            <a:r>
              <a:rPr lang="en-ID" dirty="0" smtClean="0"/>
              <a:t> </a:t>
            </a:r>
            <a:r>
              <a:rPr lang="en-ID" dirty="0" err="1" smtClean="0"/>
              <a:t>dengan</a:t>
            </a:r>
            <a:r>
              <a:rPr lang="en-ID" dirty="0" smtClean="0"/>
              <a:t> </a:t>
            </a:r>
            <a:r>
              <a:rPr lang="en-ID" dirty="0" err="1" smtClean="0"/>
              <a:t>Tjipto</a:t>
            </a:r>
            <a:r>
              <a:rPr lang="en-ID" dirty="0" smtClean="0"/>
              <a:t> </a:t>
            </a:r>
            <a:r>
              <a:rPr lang="en-ID" dirty="0" err="1" smtClean="0"/>
              <a:t>Mangoenkoesoemo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Douwes</a:t>
            </a:r>
            <a:r>
              <a:rPr lang="en-ID" dirty="0" smtClean="0"/>
              <a:t> Dekker. </a:t>
            </a:r>
            <a:endParaRPr lang="en-US" dirty="0"/>
          </a:p>
        </p:txBody>
      </p:sp>
      <p:pic>
        <p:nvPicPr>
          <p:cNvPr id="2052" name="Picture 4" descr="P.F. Dahler dan Oeroesan Peranakan | Dunia Aleut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836" y="1097183"/>
            <a:ext cx="3872750" cy="48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444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D3C2-AD98-0348-A79A-38103286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255"/>
            <a:ext cx="10515600" cy="1325563"/>
          </a:xfrm>
        </p:spPr>
        <p:txBody>
          <a:bodyPr/>
          <a:lstStyle/>
          <a:p>
            <a:r>
              <a:rPr lang="en-US" dirty="0" smtClean="0"/>
              <a:t>Maria </a:t>
            </a:r>
            <a:r>
              <a:rPr lang="en-US" dirty="0" err="1" smtClean="0"/>
              <a:t>Ulfah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76B13-F23A-E849-85BA-8EACBEE3B6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Lahir</a:t>
            </a:r>
            <a:r>
              <a:rPr lang="en-US" dirty="0"/>
              <a:t> di </a:t>
            </a:r>
            <a:r>
              <a:rPr lang="en-US" dirty="0" err="1" smtClean="0"/>
              <a:t>Serang</a:t>
            </a:r>
            <a:r>
              <a:rPr lang="en-US" dirty="0" smtClean="0"/>
              <a:t>, 1911.</a:t>
            </a:r>
            <a:endParaRPr lang="en-US" dirty="0"/>
          </a:p>
          <a:p>
            <a:r>
              <a:rPr lang="en-ID" dirty="0" err="1" smtClean="0"/>
              <a:t>Perempuan</a:t>
            </a:r>
            <a:r>
              <a:rPr lang="en-ID" dirty="0" smtClean="0"/>
              <a:t> yang </a:t>
            </a:r>
            <a:r>
              <a:rPr lang="en-ID" dirty="0" err="1" smtClean="0"/>
              <a:t>menjadi</a:t>
            </a:r>
            <a:r>
              <a:rPr lang="en-ID" dirty="0" smtClean="0"/>
              <a:t> </a:t>
            </a:r>
            <a:r>
              <a:rPr lang="en-ID" dirty="0" err="1" smtClean="0"/>
              <a:t>sarjana</a:t>
            </a:r>
            <a:r>
              <a:rPr lang="en-ID" dirty="0" smtClean="0"/>
              <a:t> </a:t>
            </a:r>
            <a:r>
              <a:rPr lang="en-ID" dirty="0" err="1" smtClean="0"/>
              <a:t>hukum</a:t>
            </a:r>
            <a:r>
              <a:rPr lang="en-ID" dirty="0" smtClean="0"/>
              <a:t> </a:t>
            </a:r>
            <a:r>
              <a:rPr lang="en-ID" dirty="0" err="1" smtClean="0"/>
              <a:t>pertama</a:t>
            </a:r>
            <a:r>
              <a:rPr lang="en-ID" dirty="0" smtClean="0"/>
              <a:t> </a:t>
            </a:r>
            <a:r>
              <a:rPr lang="en-ID" dirty="0" err="1" smtClean="0"/>
              <a:t>lulusan</a:t>
            </a:r>
            <a:r>
              <a:rPr lang="en-ID" dirty="0" smtClean="0"/>
              <a:t> </a:t>
            </a:r>
            <a:r>
              <a:rPr lang="en-ID" dirty="0" err="1" smtClean="0"/>
              <a:t>Universitas</a:t>
            </a:r>
            <a:r>
              <a:rPr lang="en-ID" dirty="0" smtClean="0"/>
              <a:t> Leiden</a:t>
            </a:r>
          </a:p>
          <a:p>
            <a:r>
              <a:rPr lang="en-ID" dirty="0" err="1" smtClean="0"/>
              <a:t>Menggagas</a:t>
            </a:r>
            <a:r>
              <a:rPr lang="en-ID" dirty="0" smtClean="0"/>
              <a:t> ide </a:t>
            </a:r>
            <a:r>
              <a:rPr lang="en-ID" dirty="0" err="1" smtClean="0"/>
              <a:t>keterwakilan</a:t>
            </a:r>
            <a:r>
              <a:rPr lang="en-ID" dirty="0" smtClean="0"/>
              <a:t> </a:t>
            </a:r>
            <a:r>
              <a:rPr lang="en-ID" dirty="0" err="1" smtClean="0"/>
              <a:t>perempuan</a:t>
            </a:r>
            <a:r>
              <a:rPr lang="en-ID" dirty="0" smtClean="0"/>
              <a:t> </a:t>
            </a:r>
            <a:r>
              <a:rPr lang="en-ID" dirty="0" err="1" smtClean="0"/>
              <a:t>dalam</a:t>
            </a:r>
            <a:r>
              <a:rPr lang="en-ID" dirty="0" smtClean="0"/>
              <a:t> </a:t>
            </a:r>
            <a:r>
              <a:rPr lang="en-ID" dirty="0" err="1" smtClean="0"/>
              <a:t>parlemen</a:t>
            </a:r>
            <a:r>
              <a:rPr lang="en-ID" dirty="0" smtClean="0"/>
              <a:t>.</a:t>
            </a:r>
            <a:endParaRPr lang="en-ID" dirty="0" smtClean="0"/>
          </a:p>
        </p:txBody>
      </p:sp>
      <p:pic>
        <p:nvPicPr>
          <p:cNvPr id="3076" name="Picture 4" descr="Lokasi: Komite Nasional Indonesia Pus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897" y="1274618"/>
            <a:ext cx="3250253" cy="454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489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</a:t>
            </a:r>
            <a:r>
              <a:rPr lang="en-ID" dirty="0" err="1" smtClean="0"/>
              <a:t>Perumusan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negara</a:t>
            </a:r>
            <a:r>
              <a:rPr lang="en-ID" dirty="0"/>
              <a:t> </a:t>
            </a:r>
            <a:r>
              <a:rPr lang="en-ID" dirty="0" err="1"/>
              <a:t>memuat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: </a:t>
            </a:r>
          </a:p>
          <a:p>
            <a:pPr lvl="1"/>
            <a:r>
              <a:rPr lang="en-ID" dirty="0" err="1"/>
              <a:t>Ketuhanan</a:t>
            </a:r>
            <a:endParaRPr lang="en-ID" dirty="0"/>
          </a:p>
          <a:p>
            <a:pPr lvl="1"/>
            <a:r>
              <a:rPr lang="en-ID" dirty="0" err="1"/>
              <a:t>Kemanusiaan</a:t>
            </a:r>
            <a:endParaRPr lang="en-ID" dirty="0"/>
          </a:p>
          <a:p>
            <a:pPr lvl="1"/>
            <a:r>
              <a:rPr lang="en-ID" dirty="0" err="1"/>
              <a:t>Persatuan</a:t>
            </a:r>
            <a:endParaRPr lang="en-ID" dirty="0"/>
          </a:p>
          <a:p>
            <a:pPr lvl="1"/>
            <a:r>
              <a:rPr lang="en-ID" dirty="0" err="1"/>
              <a:t>Demokrasi</a:t>
            </a:r>
            <a:r>
              <a:rPr lang="en-ID" dirty="0"/>
              <a:t> </a:t>
            </a:r>
            <a:r>
              <a:rPr lang="en-ID" dirty="0" err="1"/>
              <a:t>Permusyawaratan</a:t>
            </a:r>
            <a:endParaRPr lang="en-ID" dirty="0"/>
          </a:p>
          <a:p>
            <a:pPr lvl="1"/>
            <a:r>
              <a:rPr lang="en-ID" dirty="0" err="1"/>
              <a:t>Keadilan</a:t>
            </a:r>
            <a:r>
              <a:rPr lang="en-ID" dirty="0"/>
              <a:t>/</a:t>
            </a:r>
            <a:r>
              <a:rPr lang="en-ID" dirty="0" err="1"/>
              <a:t>Kesejahteraan</a:t>
            </a:r>
            <a:r>
              <a:rPr lang="en-ID" dirty="0"/>
              <a:t> </a:t>
            </a:r>
            <a:r>
              <a:rPr lang="en-ID" dirty="0" err="1"/>
              <a:t>Sosial</a:t>
            </a:r>
            <a:endParaRPr lang="en-ID" dirty="0"/>
          </a:p>
          <a:p>
            <a:endParaRPr lang="en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96" y="1089467"/>
            <a:ext cx="1847850" cy="22777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939" y="1089466"/>
            <a:ext cx="1531348" cy="22777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4495" y="1089466"/>
            <a:ext cx="1780146" cy="22822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462" y="3502199"/>
            <a:ext cx="1847850" cy="24309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005" y="3488662"/>
            <a:ext cx="1531348" cy="24444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4495" y="3488662"/>
            <a:ext cx="1780146" cy="24444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346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</a:t>
            </a:r>
            <a:r>
              <a:rPr lang="en-ID" dirty="0" err="1" smtClean="0"/>
              <a:t>Perumusan</a:t>
            </a:r>
            <a:r>
              <a:rPr lang="en-ID" dirty="0" smtClean="0"/>
              <a:t>: </a:t>
            </a:r>
            <a:r>
              <a:rPr lang="en-ID" dirty="0" err="1" smtClean="0"/>
              <a:t>Pidato</a:t>
            </a:r>
            <a:r>
              <a:rPr lang="en-ID" dirty="0" smtClean="0"/>
              <a:t> Pancasila 1 </a:t>
            </a:r>
            <a:r>
              <a:rPr lang="en-ID" dirty="0" err="1" smtClean="0"/>
              <a:t>Juni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820891" cy="4351338"/>
          </a:xfrm>
        </p:spPr>
        <p:txBody>
          <a:bodyPr>
            <a:normAutofit/>
          </a:bodyPr>
          <a:lstStyle/>
          <a:p>
            <a:r>
              <a:rPr lang="en-ID" b="1" dirty="0" err="1">
                <a:sym typeface="Wingdings" panose="05000000000000000000" pitchFamily="2" charset="2"/>
              </a:rPr>
              <a:t>Pertama</a:t>
            </a:r>
            <a:r>
              <a:rPr lang="en-ID" b="1" dirty="0">
                <a:sym typeface="Wingdings" panose="05000000000000000000" pitchFamily="2" charset="2"/>
              </a:rPr>
              <a:t>: </a:t>
            </a:r>
            <a:r>
              <a:rPr lang="en-ID" b="1" dirty="0" err="1">
                <a:sym typeface="Wingdings" panose="05000000000000000000" pitchFamily="2" charset="2"/>
              </a:rPr>
              <a:t>Kebangsaan</a:t>
            </a:r>
            <a:r>
              <a:rPr lang="en-ID" b="1" dirty="0">
                <a:sym typeface="Wingdings" panose="05000000000000000000" pitchFamily="2" charset="2"/>
              </a:rPr>
              <a:t> Indonesia</a:t>
            </a:r>
          </a:p>
          <a:p>
            <a:pPr lvl="1"/>
            <a:r>
              <a:rPr lang="en-ID" i="1" dirty="0">
                <a:sym typeface="Wingdings" panose="05000000000000000000" pitchFamily="2" charset="2"/>
              </a:rPr>
              <a:t>… </a:t>
            </a:r>
            <a:r>
              <a:rPr lang="en-ID" i="1" dirty="0" err="1">
                <a:sym typeface="Wingdings" panose="05000000000000000000" pitchFamily="2" charset="2"/>
              </a:rPr>
              <a:t>Dasar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pertama</a:t>
            </a:r>
            <a:r>
              <a:rPr lang="en-ID" i="1" dirty="0">
                <a:sym typeface="Wingdings" panose="05000000000000000000" pitchFamily="2" charset="2"/>
              </a:rPr>
              <a:t>, yang </a:t>
            </a:r>
            <a:r>
              <a:rPr lang="en-ID" i="1" dirty="0" err="1">
                <a:sym typeface="Wingdings" panose="05000000000000000000" pitchFamily="2" charset="2"/>
              </a:rPr>
              <a:t>baik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dijadikan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dasar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buat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negara</a:t>
            </a:r>
            <a:r>
              <a:rPr lang="en-ID" i="1" dirty="0">
                <a:sym typeface="Wingdings" panose="05000000000000000000" pitchFamily="2" charset="2"/>
              </a:rPr>
              <a:t> Indonesia, </a:t>
            </a:r>
            <a:r>
              <a:rPr lang="en-ID" i="1" dirty="0" err="1">
                <a:sym typeface="Wingdings" panose="05000000000000000000" pitchFamily="2" charset="2"/>
              </a:rPr>
              <a:t>ialah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dasar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kebangsaan</a:t>
            </a:r>
            <a:r>
              <a:rPr lang="en-ID" dirty="0">
                <a:sym typeface="Wingdings" panose="05000000000000000000" pitchFamily="2" charset="2"/>
              </a:rPr>
              <a:t>.</a:t>
            </a:r>
          </a:p>
          <a:p>
            <a:r>
              <a:rPr lang="en-ID" b="1" dirty="0" err="1">
                <a:sym typeface="Wingdings" panose="05000000000000000000" pitchFamily="2" charset="2"/>
              </a:rPr>
              <a:t>Kedua</a:t>
            </a:r>
            <a:r>
              <a:rPr lang="en-ID" b="1" dirty="0">
                <a:sym typeface="Wingdings" panose="05000000000000000000" pitchFamily="2" charset="2"/>
              </a:rPr>
              <a:t>: </a:t>
            </a:r>
            <a:r>
              <a:rPr lang="en-ID" b="1" dirty="0" err="1">
                <a:sym typeface="Wingdings" panose="05000000000000000000" pitchFamily="2" charset="2"/>
              </a:rPr>
              <a:t>Internasionalisme</a:t>
            </a:r>
            <a:r>
              <a:rPr lang="en-ID" b="1" dirty="0">
                <a:sym typeface="Wingdings" panose="05000000000000000000" pitchFamily="2" charset="2"/>
              </a:rPr>
              <a:t> </a:t>
            </a:r>
            <a:r>
              <a:rPr lang="en-ID" b="1" dirty="0" err="1">
                <a:sym typeface="Wingdings" panose="05000000000000000000" pitchFamily="2" charset="2"/>
              </a:rPr>
              <a:t>atau</a:t>
            </a:r>
            <a:r>
              <a:rPr lang="en-ID" b="1" dirty="0">
                <a:sym typeface="Wingdings" panose="05000000000000000000" pitchFamily="2" charset="2"/>
              </a:rPr>
              <a:t> </a:t>
            </a:r>
            <a:r>
              <a:rPr lang="en-ID" b="1" dirty="0" err="1">
                <a:sym typeface="Wingdings" panose="05000000000000000000" pitchFamily="2" charset="2"/>
              </a:rPr>
              <a:t>Perikemanusiaan</a:t>
            </a:r>
            <a:endParaRPr lang="en-ID" b="1" dirty="0">
              <a:sym typeface="Wingdings" panose="05000000000000000000" pitchFamily="2" charset="2"/>
            </a:endParaRPr>
          </a:p>
          <a:p>
            <a:pPr lvl="1"/>
            <a:r>
              <a:rPr lang="en-ID" i="1" dirty="0" err="1">
                <a:sym typeface="Wingdings" panose="05000000000000000000" pitchFamily="2" charset="2"/>
              </a:rPr>
              <a:t>Kebangsaan</a:t>
            </a:r>
            <a:r>
              <a:rPr lang="en-ID" i="1" dirty="0">
                <a:sym typeface="Wingdings" panose="05000000000000000000" pitchFamily="2" charset="2"/>
              </a:rPr>
              <a:t> yang </a:t>
            </a:r>
            <a:r>
              <a:rPr lang="en-ID" i="1" dirty="0" err="1">
                <a:sym typeface="Wingdings" panose="05000000000000000000" pitchFamily="2" charset="2"/>
              </a:rPr>
              <a:t>kita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 smtClean="0">
                <a:sym typeface="Wingdings" panose="05000000000000000000" pitchFamily="2" charset="2"/>
              </a:rPr>
              <a:t>anjurkan</a:t>
            </a:r>
            <a:r>
              <a:rPr lang="en-ID" i="1" dirty="0" smtClean="0">
                <a:sym typeface="Wingdings" panose="05000000000000000000" pitchFamily="2" charset="2"/>
              </a:rPr>
              <a:t>… </a:t>
            </a:r>
            <a:r>
              <a:rPr lang="en-ID" i="1" dirty="0" err="1" smtClean="0">
                <a:sym typeface="Wingdings" panose="05000000000000000000" pitchFamily="2" charset="2"/>
              </a:rPr>
              <a:t>bukan</a:t>
            </a:r>
            <a:r>
              <a:rPr lang="en-ID" i="1" dirty="0" smtClean="0">
                <a:sym typeface="Wingdings" panose="05000000000000000000" pitchFamily="2" charset="2"/>
              </a:rPr>
              <a:t> </a:t>
            </a:r>
            <a:r>
              <a:rPr lang="en-ID" dirty="0">
                <a:sym typeface="Wingdings" panose="05000000000000000000" pitchFamily="2" charset="2"/>
              </a:rPr>
              <a:t>chauvinism</a:t>
            </a:r>
            <a:r>
              <a:rPr lang="en-ID" i="1" dirty="0">
                <a:sym typeface="Wingdings" panose="05000000000000000000" pitchFamily="2" charset="2"/>
              </a:rPr>
              <a:t>… Kita </a:t>
            </a:r>
            <a:r>
              <a:rPr lang="en-ID" i="1" dirty="0" err="1">
                <a:sym typeface="Wingdings" panose="05000000000000000000" pitchFamily="2" charset="2"/>
              </a:rPr>
              <a:t>harus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menuju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persatuan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dunia</a:t>
            </a:r>
            <a:r>
              <a:rPr lang="en-ID" i="1" dirty="0">
                <a:sym typeface="Wingdings" panose="05000000000000000000" pitchFamily="2" charset="2"/>
              </a:rPr>
              <a:t>, </a:t>
            </a:r>
            <a:r>
              <a:rPr lang="en-ID" i="1" dirty="0" err="1">
                <a:sym typeface="Wingdings" panose="05000000000000000000" pitchFamily="2" charset="2"/>
              </a:rPr>
              <a:t>persaudaraan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dunia</a:t>
            </a:r>
            <a:r>
              <a:rPr lang="en-ID" i="1" dirty="0">
                <a:sym typeface="Wingdings" panose="05000000000000000000" pitchFamily="2" charset="2"/>
              </a:rPr>
              <a:t>… </a:t>
            </a:r>
            <a:r>
              <a:rPr lang="en-ID" i="1" dirty="0" err="1" smtClean="0">
                <a:sym typeface="Wingdings" panose="05000000000000000000" pitchFamily="2" charset="2"/>
              </a:rPr>
              <a:t>kekeluargaan</a:t>
            </a:r>
            <a:r>
              <a:rPr lang="en-ID" i="1" dirty="0" smtClean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bangsa-bangsa</a:t>
            </a:r>
            <a:endParaRPr lang="en-ID" i="1" dirty="0">
              <a:sym typeface="Wingdings" panose="05000000000000000000" pitchFamily="2" charset="2"/>
            </a:endParaRPr>
          </a:p>
          <a:p>
            <a:r>
              <a:rPr lang="en-ID" b="1" dirty="0" err="1">
                <a:sym typeface="Wingdings" panose="05000000000000000000" pitchFamily="2" charset="2"/>
              </a:rPr>
              <a:t>Ketiga</a:t>
            </a:r>
            <a:r>
              <a:rPr lang="en-ID" b="1" dirty="0">
                <a:sym typeface="Wingdings" panose="05000000000000000000" pitchFamily="2" charset="2"/>
              </a:rPr>
              <a:t>: </a:t>
            </a:r>
            <a:r>
              <a:rPr lang="en-ID" b="1" dirty="0" err="1">
                <a:sym typeface="Wingdings" panose="05000000000000000000" pitchFamily="2" charset="2"/>
              </a:rPr>
              <a:t>Mufakat</a:t>
            </a:r>
            <a:r>
              <a:rPr lang="en-ID" b="1" dirty="0">
                <a:sym typeface="Wingdings" panose="05000000000000000000" pitchFamily="2" charset="2"/>
              </a:rPr>
              <a:t> </a:t>
            </a:r>
            <a:r>
              <a:rPr lang="en-ID" b="1" dirty="0" err="1">
                <a:sym typeface="Wingdings" panose="05000000000000000000" pitchFamily="2" charset="2"/>
              </a:rPr>
              <a:t>atau</a:t>
            </a:r>
            <a:r>
              <a:rPr lang="en-ID" b="1" dirty="0">
                <a:sym typeface="Wingdings" panose="05000000000000000000" pitchFamily="2" charset="2"/>
              </a:rPr>
              <a:t> </a:t>
            </a:r>
            <a:r>
              <a:rPr lang="en-ID" b="1" dirty="0" err="1">
                <a:sym typeface="Wingdings" panose="05000000000000000000" pitchFamily="2" charset="2"/>
              </a:rPr>
              <a:t>Demokrasi</a:t>
            </a:r>
            <a:endParaRPr lang="en-ID" b="1" dirty="0">
              <a:sym typeface="Wingdings" panose="05000000000000000000" pitchFamily="2" charset="2"/>
            </a:endParaRPr>
          </a:p>
          <a:p>
            <a:pPr lvl="1"/>
            <a:r>
              <a:rPr lang="en-ID" i="1" dirty="0" err="1">
                <a:sym typeface="Wingdings" panose="05000000000000000000" pitchFamily="2" charset="2"/>
              </a:rPr>
              <a:t>Dasar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itu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ialah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dasar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mufakat</a:t>
            </a:r>
            <a:r>
              <a:rPr lang="en-ID" i="1" dirty="0">
                <a:sym typeface="Wingdings" panose="05000000000000000000" pitchFamily="2" charset="2"/>
              </a:rPr>
              <a:t>, </a:t>
            </a:r>
            <a:r>
              <a:rPr lang="en-ID" i="1" dirty="0" err="1">
                <a:sym typeface="Wingdings" panose="05000000000000000000" pitchFamily="2" charset="2"/>
              </a:rPr>
              <a:t>dasar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perwakilan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dasar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permusyawaratan</a:t>
            </a:r>
            <a:r>
              <a:rPr lang="en-ID" i="1" dirty="0">
                <a:sym typeface="Wingdings" panose="05000000000000000000" pitchFamily="2" charset="2"/>
              </a:rPr>
              <a:t>… Kita </a:t>
            </a:r>
            <a:r>
              <a:rPr lang="en-ID" i="1" dirty="0" err="1">
                <a:sym typeface="Wingdings" panose="05000000000000000000" pitchFamily="2" charset="2"/>
              </a:rPr>
              <a:t>mendirikan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negara</a:t>
            </a:r>
            <a:r>
              <a:rPr lang="en-ID" i="1" dirty="0">
                <a:sym typeface="Wingdings" panose="05000000000000000000" pitchFamily="2" charset="2"/>
              </a:rPr>
              <a:t> “</a:t>
            </a:r>
            <a:r>
              <a:rPr lang="en-ID" i="1" dirty="0" err="1">
                <a:sym typeface="Wingdings" panose="05000000000000000000" pitchFamily="2" charset="2"/>
              </a:rPr>
              <a:t>semua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buat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semua</a:t>
            </a:r>
            <a:r>
              <a:rPr lang="en-ID" i="1" dirty="0">
                <a:sym typeface="Wingdings" panose="05000000000000000000" pitchFamily="2" charset="2"/>
              </a:rPr>
              <a:t>”, </a:t>
            </a:r>
            <a:r>
              <a:rPr lang="en-ID" i="1" dirty="0" err="1">
                <a:sym typeface="Wingdings" panose="05000000000000000000" pitchFamily="2" charset="2"/>
              </a:rPr>
              <a:t>satu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buat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semua</a:t>
            </a:r>
            <a:r>
              <a:rPr lang="en-ID" i="1" dirty="0">
                <a:sym typeface="Wingdings" panose="05000000000000000000" pitchFamily="2" charset="2"/>
              </a:rPr>
              <a:t>, </a:t>
            </a:r>
            <a:r>
              <a:rPr lang="en-ID" i="1" dirty="0" err="1">
                <a:sym typeface="Wingdings" panose="05000000000000000000" pitchFamily="2" charset="2"/>
              </a:rPr>
              <a:t>semua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buat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satu</a:t>
            </a:r>
            <a:r>
              <a:rPr lang="en-ID" i="1" dirty="0">
                <a:sym typeface="Wingdings" panose="05000000000000000000" pitchFamily="2" charset="2"/>
              </a:rPr>
              <a:t>.</a:t>
            </a:r>
          </a:p>
          <a:p>
            <a:endParaRPr lang="en-ID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426" y="1977753"/>
            <a:ext cx="2534083" cy="380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12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</a:t>
            </a:r>
            <a:r>
              <a:rPr lang="en-ID" dirty="0" err="1" smtClean="0"/>
              <a:t>Perumusan</a:t>
            </a:r>
            <a:r>
              <a:rPr lang="en-ID" dirty="0" smtClean="0"/>
              <a:t>: </a:t>
            </a:r>
            <a:r>
              <a:rPr lang="en-ID" dirty="0" err="1" smtClean="0"/>
              <a:t>Pidato</a:t>
            </a:r>
            <a:r>
              <a:rPr lang="en-ID" dirty="0" smtClean="0"/>
              <a:t> Pancasila 1 </a:t>
            </a:r>
            <a:r>
              <a:rPr lang="en-ID" dirty="0" err="1" smtClean="0"/>
              <a:t>Juni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820891" cy="4351338"/>
          </a:xfrm>
        </p:spPr>
        <p:txBody>
          <a:bodyPr>
            <a:normAutofit/>
          </a:bodyPr>
          <a:lstStyle/>
          <a:p>
            <a:r>
              <a:rPr lang="en-ID" b="1" dirty="0" err="1">
                <a:sym typeface="Wingdings" panose="05000000000000000000" pitchFamily="2" charset="2"/>
              </a:rPr>
              <a:t>Keempat</a:t>
            </a:r>
            <a:r>
              <a:rPr lang="en-ID" b="1" dirty="0">
                <a:sym typeface="Wingdings" panose="05000000000000000000" pitchFamily="2" charset="2"/>
              </a:rPr>
              <a:t>: </a:t>
            </a:r>
            <a:r>
              <a:rPr lang="en-ID" b="1" dirty="0" err="1">
                <a:sym typeface="Wingdings" panose="05000000000000000000" pitchFamily="2" charset="2"/>
              </a:rPr>
              <a:t>Kesejahteraan</a:t>
            </a:r>
            <a:endParaRPr lang="en-ID" b="1" dirty="0">
              <a:sym typeface="Wingdings" panose="05000000000000000000" pitchFamily="2" charset="2"/>
            </a:endParaRPr>
          </a:p>
          <a:p>
            <a:pPr lvl="1"/>
            <a:r>
              <a:rPr lang="en-ID" i="1" dirty="0">
                <a:sym typeface="Wingdings" panose="05000000000000000000" pitchFamily="2" charset="2"/>
              </a:rPr>
              <a:t>…</a:t>
            </a:r>
            <a:r>
              <a:rPr lang="en-ID" i="1" dirty="0" err="1">
                <a:sym typeface="Wingdings" panose="05000000000000000000" pitchFamily="2" charset="2"/>
              </a:rPr>
              <a:t>bukan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demokrasi</a:t>
            </a:r>
            <a:r>
              <a:rPr lang="en-ID" i="1" dirty="0">
                <a:sym typeface="Wingdings" panose="05000000000000000000" pitchFamily="2" charset="2"/>
              </a:rPr>
              <a:t> Barat, </a:t>
            </a:r>
            <a:r>
              <a:rPr lang="en-ID" i="1" dirty="0" err="1">
                <a:sym typeface="Wingdings" panose="05000000000000000000" pitchFamily="2" charset="2"/>
              </a:rPr>
              <a:t>tetapi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permusyawaratan</a:t>
            </a:r>
            <a:r>
              <a:rPr lang="en-ID" i="1" dirty="0">
                <a:sym typeface="Wingdings" panose="05000000000000000000" pitchFamily="2" charset="2"/>
              </a:rPr>
              <a:t> yang </a:t>
            </a:r>
            <a:r>
              <a:rPr lang="en-ID" i="1" dirty="0" err="1">
                <a:sym typeface="Wingdings" panose="05000000000000000000" pitchFamily="2" charset="2"/>
              </a:rPr>
              <a:t>memberi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hidup</a:t>
            </a:r>
            <a:r>
              <a:rPr lang="en-ID" i="1" dirty="0">
                <a:sym typeface="Wingdings" panose="05000000000000000000" pitchFamily="2" charset="2"/>
              </a:rPr>
              <a:t>, </a:t>
            </a:r>
            <a:r>
              <a:rPr lang="en-ID" i="1" dirty="0" err="1">
                <a:sym typeface="Wingdings" panose="05000000000000000000" pitchFamily="2" charset="2"/>
              </a:rPr>
              <a:t>yakni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politiek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economische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democratie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i="1" dirty="0">
                <a:sym typeface="Wingdings" panose="05000000000000000000" pitchFamily="2" charset="2"/>
              </a:rPr>
              <a:t>yang </a:t>
            </a:r>
            <a:r>
              <a:rPr lang="en-ID" i="1" dirty="0" err="1">
                <a:sym typeface="Wingdings" panose="05000000000000000000" pitchFamily="2" charset="2"/>
              </a:rPr>
              <a:t>mampu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mendatangkan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kesejahteraan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sosial</a:t>
            </a:r>
            <a:r>
              <a:rPr lang="en-ID" i="1" dirty="0">
                <a:sym typeface="Wingdings" panose="05000000000000000000" pitchFamily="2" charset="2"/>
              </a:rPr>
              <a:t>… </a:t>
            </a:r>
            <a:r>
              <a:rPr lang="en-ID" i="1" dirty="0" err="1">
                <a:sym typeface="Wingdings" panose="05000000000000000000" pitchFamily="2" charset="2"/>
              </a:rPr>
              <a:t>bukan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saja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persamaan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politiek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saudara-saudara</a:t>
            </a:r>
            <a:r>
              <a:rPr lang="en-ID" i="1" dirty="0">
                <a:sym typeface="Wingdings" panose="05000000000000000000" pitchFamily="2" charset="2"/>
              </a:rPr>
              <a:t>, </a:t>
            </a:r>
            <a:r>
              <a:rPr lang="en-ID" i="1" dirty="0" err="1">
                <a:sym typeface="Wingdings" panose="05000000000000000000" pitchFamily="2" charset="2"/>
              </a:rPr>
              <a:t>tetapi</a:t>
            </a:r>
            <a:r>
              <a:rPr lang="en-ID" i="1" dirty="0">
                <a:sym typeface="Wingdings" panose="05000000000000000000" pitchFamily="2" charset="2"/>
              </a:rPr>
              <a:t> pun di </a:t>
            </a:r>
            <a:r>
              <a:rPr lang="en-ID" i="1" dirty="0" err="1">
                <a:sym typeface="Wingdings" panose="05000000000000000000" pitchFamily="2" charset="2"/>
              </a:rPr>
              <a:t>atas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lapangan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ekonomi</a:t>
            </a:r>
            <a:r>
              <a:rPr lang="en-ID" i="1" dirty="0">
                <a:sym typeface="Wingdings" panose="05000000000000000000" pitchFamily="2" charset="2"/>
              </a:rPr>
              <a:t>…</a:t>
            </a:r>
          </a:p>
          <a:p>
            <a:r>
              <a:rPr lang="en-ID" b="1" dirty="0" err="1">
                <a:sym typeface="Wingdings" panose="05000000000000000000" pitchFamily="2" charset="2"/>
              </a:rPr>
              <a:t>Kelima</a:t>
            </a:r>
            <a:r>
              <a:rPr lang="en-ID" b="1" dirty="0">
                <a:sym typeface="Wingdings" panose="05000000000000000000" pitchFamily="2" charset="2"/>
              </a:rPr>
              <a:t>: </a:t>
            </a:r>
            <a:r>
              <a:rPr lang="en-ID" b="1" dirty="0" err="1">
                <a:sym typeface="Wingdings" panose="05000000000000000000" pitchFamily="2" charset="2"/>
              </a:rPr>
              <a:t>Ketuhanan</a:t>
            </a:r>
            <a:r>
              <a:rPr lang="en-ID" b="1" dirty="0">
                <a:sym typeface="Wingdings" panose="05000000000000000000" pitchFamily="2" charset="2"/>
              </a:rPr>
              <a:t> yang </a:t>
            </a:r>
            <a:r>
              <a:rPr lang="en-ID" b="1" dirty="0" err="1">
                <a:sym typeface="Wingdings" panose="05000000000000000000" pitchFamily="2" charset="2"/>
              </a:rPr>
              <a:t>Berkebudayaan</a:t>
            </a:r>
            <a:endParaRPr lang="en-ID" b="1" dirty="0">
              <a:sym typeface="Wingdings" panose="05000000000000000000" pitchFamily="2" charset="2"/>
            </a:endParaRPr>
          </a:p>
          <a:p>
            <a:pPr lvl="1"/>
            <a:r>
              <a:rPr lang="en-ID" i="1" dirty="0">
                <a:sym typeface="Wingdings" panose="05000000000000000000" pitchFamily="2" charset="2"/>
              </a:rPr>
              <a:t>… </a:t>
            </a:r>
            <a:r>
              <a:rPr lang="en-ID" i="1" dirty="0" err="1">
                <a:sym typeface="Wingdings" panose="05000000000000000000" pitchFamily="2" charset="2"/>
              </a:rPr>
              <a:t>prinsip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kelima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daripada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negara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kita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ialah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ke-Tuhanan</a:t>
            </a:r>
            <a:r>
              <a:rPr lang="en-ID" i="1" dirty="0">
                <a:sym typeface="Wingdings" panose="05000000000000000000" pitchFamily="2" charset="2"/>
              </a:rPr>
              <a:t> yang </a:t>
            </a:r>
            <a:r>
              <a:rPr lang="en-ID" i="1" dirty="0" err="1">
                <a:sym typeface="Wingdings" panose="05000000000000000000" pitchFamily="2" charset="2"/>
              </a:rPr>
              <a:t>berkebudayaan</a:t>
            </a:r>
            <a:r>
              <a:rPr lang="en-ID" i="1" dirty="0">
                <a:sym typeface="Wingdings" panose="05000000000000000000" pitchFamily="2" charset="2"/>
              </a:rPr>
              <a:t>, </a:t>
            </a:r>
            <a:r>
              <a:rPr lang="en-ID" i="1" dirty="0" err="1">
                <a:sym typeface="Wingdings" panose="05000000000000000000" pitchFamily="2" charset="2"/>
              </a:rPr>
              <a:t>ke-Tuhanan</a:t>
            </a:r>
            <a:r>
              <a:rPr lang="en-ID" i="1" dirty="0">
                <a:sym typeface="Wingdings" panose="05000000000000000000" pitchFamily="2" charset="2"/>
              </a:rPr>
              <a:t> yang </a:t>
            </a:r>
            <a:r>
              <a:rPr lang="en-ID" i="1" dirty="0" err="1">
                <a:sym typeface="Wingdings" panose="05000000000000000000" pitchFamily="2" charset="2"/>
              </a:rPr>
              <a:t>berbudi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pekerti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luhur</a:t>
            </a:r>
            <a:r>
              <a:rPr lang="en-ID" i="1" dirty="0">
                <a:sym typeface="Wingdings" panose="05000000000000000000" pitchFamily="2" charset="2"/>
              </a:rPr>
              <a:t>, </a:t>
            </a:r>
            <a:r>
              <a:rPr lang="en-ID" i="1" dirty="0" err="1">
                <a:sym typeface="Wingdings" panose="05000000000000000000" pitchFamily="2" charset="2"/>
              </a:rPr>
              <a:t>Ketuhanan</a:t>
            </a:r>
            <a:r>
              <a:rPr lang="en-ID" i="1" dirty="0">
                <a:sym typeface="Wingdings" panose="05000000000000000000" pitchFamily="2" charset="2"/>
              </a:rPr>
              <a:t> yang </a:t>
            </a:r>
            <a:r>
              <a:rPr lang="en-ID" i="1" dirty="0" err="1">
                <a:sym typeface="Wingdings" panose="05000000000000000000" pitchFamily="2" charset="2"/>
              </a:rPr>
              <a:t>hormat-menghormati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satu</a:t>
            </a:r>
            <a:r>
              <a:rPr lang="en-ID" i="1" dirty="0">
                <a:sym typeface="Wingdings" panose="05000000000000000000" pitchFamily="2" charset="2"/>
              </a:rPr>
              <a:t> </a:t>
            </a:r>
            <a:r>
              <a:rPr lang="en-ID" i="1" dirty="0" err="1">
                <a:sym typeface="Wingdings" panose="05000000000000000000" pitchFamily="2" charset="2"/>
              </a:rPr>
              <a:t>sama</a:t>
            </a:r>
            <a:r>
              <a:rPr lang="en-ID" i="1" dirty="0">
                <a:sym typeface="Wingdings" panose="05000000000000000000" pitchFamily="2" charset="2"/>
              </a:rPr>
              <a:t> lain.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426" y="1977753"/>
            <a:ext cx="2534083" cy="380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09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</a:t>
            </a:r>
            <a:r>
              <a:rPr lang="en-ID" dirty="0" err="1" smtClean="0"/>
              <a:t>Perumusan</a:t>
            </a:r>
            <a:r>
              <a:rPr lang="en-ID" dirty="0" smtClean="0"/>
              <a:t>: </a:t>
            </a:r>
            <a:r>
              <a:rPr lang="en-ID" dirty="0" err="1" smtClean="0"/>
              <a:t>Pidato</a:t>
            </a:r>
            <a:r>
              <a:rPr lang="en-ID" dirty="0" smtClean="0"/>
              <a:t> Pancasila 1 </a:t>
            </a:r>
            <a:r>
              <a:rPr lang="en-ID" dirty="0" err="1" smtClean="0"/>
              <a:t>Juni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820891" cy="4351338"/>
          </a:xfrm>
        </p:spPr>
        <p:txBody>
          <a:bodyPr>
            <a:normAutofit/>
          </a:bodyPr>
          <a:lstStyle/>
          <a:p>
            <a:r>
              <a:rPr lang="en-ID" b="1" dirty="0"/>
              <a:t>Pancasila</a:t>
            </a:r>
          </a:p>
          <a:p>
            <a:r>
              <a:rPr lang="en-ID" b="1" dirty="0" err="1"/>
              <a:t>Trisila</a:t>
            </a:r>
            <a:r>
              <a:rPr lang="en-ID" dirty="0"/>
              <a:t>:</a:t>
            </a:r>
          </a:p>
          <a:p>
            <a:pPr lvl="1"/>
            <a:r>
              <a:rPr lang="en-ID" dirty="0" err="1">
                <a:sym typeface="Wingdings" panose="05000000000000000000" pitchFamily="2" charset="2"/>
              </a:rPr>
              <a:t>Sosio-nasionalisme</a:t>
            </a:r>
            <a:r>
              <a:rPr lang="en-ID" dirty="0">
                <a:sym typeface="Wingdings" panose="05000000000000000000" pitchFamily="2" charset="2"/>
              </a:rPr>
              <a:t> (</a:t>
            </a:r>
            <a:r>
              <a:rPr lang="en-ID" dirty="0" err="1">
                <a:sym typeface="Wingdings" panose="05000000000000000000" pitchFamily="2" charset="2"/>
              </a:rPr>
              <a:t>kebangsaan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internasionalisme</a:t>
            </a:r>
            <a:r>
              <a:rPr lang="en-ID" dirty="0">
                <a:sym typeface="Wingdings" panose="05000000000000000000" pitchFamily="2" charset="2"/>
              </a:rPr>
              <a:t>, </a:t>
            </a:r>
            <a:r>
              <a:rPr lang="en-ID" dirty="0" err="1">
                <a:sym typeface="Wingdings" panose="05000000000000000000" pitchFamily="2" charset="2"/>
              </a:rPr>
              <a:t>kebangsaan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perikemanusiaan</a:t>
            </a:r>
            <a:r>
              <a:rPr lang="en-ID" dirty="0">
                <a:sym typeface="Wingdings" panose="05000000000000000000" pitchFamily="2" charset="2"/>
              </a:rPr>
              <a:t>); </a:t>
            </a:r>
          </a:p>
          <a:p>
            <a:pPr lvl="1"/>
            <a:r>
              <a:rPr lang="en-ID" dirty="0" err="1">
                <a:sym typeface="Wingdings" panose="05000000000000000000" pitchFamily="2" charset="2"/>
              </a:rPr>
              <a:t>Sosio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demokrasi</a:t>
            </a:r>
            <a:r>
              <a:rPr lang="en-ID" dirty="0">
                <a:sym typeface="Wingdings" panose="05000000000000000000" pitchFamily="2" charset="2"/>
              </a:rPr>
              <a:t> (</a:t>
            </a:r>
            <a:r>
              <a:rPr lang="en-ID" dirty="0" err="1">
                <a:sym typeface="Wingdings" panose="05000000000000000000" pitchFamily="2" charset="2"/>
              </a:rPr>
              <a:t>politik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demokrasi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keadilan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sosial</a:t>
            </a:r>
            <a:r>
              <a:rPr lang="en-ID" dirty="0">
                <a:sym typeface="Wingdings" panose="05000000000000000000" pitchFamily="2" charset="2"/>
              </a:rPr>
              <a:t>); </a:t>
            </a:r>
          </a:p>
          <a:p>
            <a:pPr lvl="1"/>
            <a:r>
              <a:rPr lang="en-ID" dirty="0" err="1">
                <a:sym typeface="Wingdings" panose="05000000000000000000" pitchFamily="2" charset="2"/>
              </a:rPr>
              <a:t>Ketuhanan</a:t>
            </a:r>
            <a:endParaRPr lang="en-ID" dirty="0">
              <a:sym typeface="Wingdings" panose="05000000000000000000" pitchFamily="2" charset="2"/>
            </a:endParaRPr>
          </a:p>
          <a:p>
            <a:r>
              <a:rPr lang="en-ID" b="1" dirty="0" err="1"/>
              <a:t>Ekasila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262" y="2043863"/>
            <a:ext cx="2721484" cy="39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0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9095"/>
            <a:ext cx="10515600" cy="1325563"/>
          </a:xfrm>
        </p:spPr>
        <p:txBody>
          <a:bodyPr>
            <a:normAutofit/>
          </a:bodyPr>
          <a:lstStyle/>
          <a:p>
            <a:r>
              <a:rPr lang="en-ID" sz="4000" b="1" dirty="0" err="1"/>
              <a:t>Capaian</a:t>
            </a:r>
            <a:r>
              <a:rPr lang="en-ID" sz="4000" b="1" dirty="0"/>
              <a:t> </a:t>
            </a:r>
            <a:r>
              <a:rPr lang="en-ID" sz="4000" b="1" dirty="0" err="1"/>
              <a:t>Pembelajaran</a:t>
            </a:r>
            <a:r>
              <a:rPr lang="en-ID" sz="4000" b="1" dirty="0"/>
              <a:t> </a:t>
            </a:r>
            <a:r>
              <a:rPr lang="en-ID" sz="4000" b="1" dirty="0" err="1"/>
              <a:t>Mingguan</a:t>
            </a:r>
            <a:r>
              <a:rPr lang="en-ID" sz="4000" b="1" dirty="0"/>
              <a:t> Mata </a:t>
            </a:r>
            <a:r>
              <a:rPr lang="en-ID" sz="4000" b="1" dirty="0" err="1" smtClean="0"/>
              <a:t>Kuliah</a:t>
            </a:r>
            <a:r>
              <a:rPr lang="en-ID" sz="4000" b="1" dirty="0" smtClean="0"/>
              <a:t>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 smtClean="0"/>
              <a:t>:</a:t>
            </a:r>
            <a:r>
              <a:rPr lang="en-US" dirty="0"/>
              <a:t> </a:t>
            </a: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m</a:t>
            </a:r>
            <a:r>
              <a:rPr lang="en-ID" b="1" dirty="0" err="1"/>
              <a:t>enjelaskan</a:t>
            </a:r>
            <a:r>
              <a:rPr lang="en-ID" dirty="0"/>
              <a:t> </a:t>
            </a:r>
            <a:r>
              <a:rPr lang="en-ID" dirty="0" err="1" smtClean="0"/>
              <a:t>secara</a:t>
            </a:r>
            <a:r>
              <a:rPr lang="en-ID" dirty="0" smtClean="0"/>
              <a:t> </a:t>
            </a:r>
            <a:r>
              <a:rPr lang="en-ID" dirty="0" err="1"/>
              <a:t>logis</a:t>
            </a:r>
            <a:r>
              <a:rPr lang="en-ID" dirty="0"/>
              <a:t>, </a:t>
            </a:r>
            <a:r>
              <a:rPr lang="en-ID" dirty="0" err="1"/>
              <a:t>koheren</a:t>
            </a:r>
            <a:r>
              <a:rPr lang="en-ID" dirty="0"/>
              <a:t>, </a:t>
            </a:r>
            <a:r>
              <a:rPr lang="en-ID" dirty="0" err="1"/>
              <a:t>sistematis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menghargai</a:t>
            </a:r>
            <a:r>
              <a:rPr lang="en-ID" dirty="0"/>
              <a:t> </a:t>
            </a:r>
            <a:r>
              <a:rPr lang="en-ID" dirty="0" err="1" smtClean="0"/>
              <a:t>dinamika</a:t>
            </a:r>
            <a:r>
              <a:rPr lang="en-ID" dirty="0" smtClean="0"/>
              <a:t> </a:t>
            </a:r>
            <a:r>
              <a:rPr lang="en-ID" dirty="0" err="1"/>
              <a:t>sejarah</a:t>
            </a:r>
            <a:r>
              <a:rPr lang="en-ID" dirty="0"/>
              <a:t> </a:t>
            </a:r>
            <a:r>
              <a:rPr lang="en-ID" dirty="0" err="1"/>
              <a:t>perumusan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pembentukan</a:t>
            </a:r>
            <a:r>
              <a:rPr lang="en-ID" dirty="0"/>
              <a:t> </a:t>
            </a:r>
            <a:r>
              <a:rPr lang="en-ID" dirty="0" err="1"/>
              <a:t>negara</a:t>
            </a:r>
            <a:r>
              <a:rPr lang="en-ID" dirty="0"/>
              <a:t> Indonesia modern.</a:t>
            </a:r>
          </a:p>
          <a:p>
            <a:pPr marL="514350" indent="-514350">
              <a:buFont typeface="+mj-lt"/>
              <a:buAutoNum type="arabicParenR"/>
            </a:pPr>
            <a:r>
              <a:rPr lang="en-ID" b="1" dirty="0" err="1" smtClean="0"/>
              <a:t>menggambarkan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b="1" dirty="0" err="1"/>
              <a:t>mempertahankan</a:t>
            </a:r>
            <a:r>
              <a:rPr lang="en-ID" dirty="0"/>
              <a:t> </a:t>
            </a:r>
            <a:r>
              <a:rPr lang="en-ID" dirty="0" err="1" smtClean="0"/>
              <a:t>pengaruh</a:t>
            </a:r>
            <a:r>
              <a:rPr lang="en-ID" dirty="0" smtClean="0"/>
              <a:t> </a:t>
            </a:r>
            <a:r>
              <a:rPr lang="en-ID" dirty="0" err="1"/>
              <a:t>nilai-nilai</a:t>
            </a:r>
            <a:r>
              <a:rPr lang="en-ID" dirty="0"/>
              <a:t> </a:t>
            </a:r>
            <a:r>
              <a:rPr lang="en-ID" dirty="0" err="1"/>
              <a:t>warisan</a:t>
            </a:r>
            <a:r>
              <a:rPr lang="en-ID" dirty="0"/>
              <a:t> </a:t>
            </a:r>
            <a:r>
              <a:rPr lang="en-ID" dirty="0" err="1"/>
              <a:t>kebudayaan</a:t>
            </a:r>
            <a:r>
              <a:rPr lang="en-ID" dirty="0"/>
              <a:t> Nusantara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smtClean="0"/>
              <a:t>Barat </a:t>
            </a:r>
            <a:r>
              <a:rPr lang="en-ID" dirty="0" err="1"/>
              <a:t>terhadap</a:t>
            </a:r>
            <a:r>
              <a:rPr lang="en-ID" dirty="0"/>
              <a:t> Pancasila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pembentukan</a:t>
            </a:r>
            <a:r>
              <a:rPr lang="en-ID" dirty="0"/>
              <a:t> Indonesia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negara</a:t>
            </a:r>
            <a:r>
              <a:rPr lang="en-ID" dirty="0"/>
              <a:t> modern. </a:t>
            </a:r>
          </a:p>
          <a:p>
            <a:pPr marL="514350" indent="-514350">
              <a:buFont typeface="+mj-lt"/>
              <a:buAutoNum type="arabicParenR"/>
            </a:pPr>
            <a:r>
              <a:rPr lang="en-ID" b="1" dirty="0" err="1" smtClean="0"/>
              <a:t>menganalisis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b="1" dirty="0" err="1"/>
              <a:t>mengkritisi</a:t>
            </a:r>
            <a:r>
              <a:rPr lang="en-ID" dirty="0"/>
              <a:t> </a:t>
            </a:r>
            <a:r>
              <a:rPr lang="en-ID" dirty="0" err="1" smtClean="0"/>
              <a:t>wacana</a:t>
            </a:r>
            <a:r>
              <a:rPr lang="en-ID" dirty="0" smtClean="0"/>
              <a:t> </a:t>
            </a:r>
            <a:r>
              <a:rPr lang="en-ID" dirty="0" err="1"/>
              <a:t>Piagam</a:t>
            </a:r>
            <a:r>
              <a:rPr lang="en-ID" dirty="0"/>
              <a:t> Jakarta.</a:t>
            </a:r>
          </a:p>
          <a:p>
            <a:pPr marL="514350" indent="-514350">
              <a:buFont typeface="+mj-lt"/>
              <a:buAutoNum type="arabicParenR"/>
            </a:pPr>
            <a:r>
              <a:rPr lang="en-ID" b="1" dirty="0" smtClean="0"/>
              <a:t>m</a:t>
            </a:r>
            <a:r>
              <a:rPr lang="en-US" b="1" dirty="0" err="1"/>
              <a:t>emilih</a:t>
            </a:r>
            <a:r>
              <a:rPr lang="en-US" dirty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b="1" dirty="0" err="1"/>
              <a:t>menyeleksi</a:t>
            </a:r>
            <a:r>
              <a:rPr lang="en-US" b="1" dirty="0"/>
              <a:t> </a:t>
            </a:r>
            <a:r>
              <a:rPr lang="en-US" dirty="0" err="1" smtClean="0"/>
              <a:t>Sumber-sumber</a:t>
            </a:r>
            <a:r>
              <a:rPr lang="en-US" dirty="0" smtClean="0"/>
              <a:t> </a:t>
            </a:r>
            <a:r>
              <a:rPr lang="en-US" dirty="0" err="1"/>
              <a:t>Belajar</a:t>
            </a:r>
            <a:r>
              <a:rPr lang="en-US" dirty="0"/>
              <a:t> daring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/>
              <a:t>Berpikir</a:t>
            </a:r>
            <a:r>
              <a:rPr lang="en-US" dirty="0"/>
              <a:t> </a:t>
            </a:r>
            <a:r>
              <a:rPr lang="en-US" dirty="0" err="1"/>
              <a:t>Kritis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Kreatif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.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2970357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</a:t>
            </a:r>
            <a:r>
              <a:rPr lang="en-ID" dirty="0" err="1" smtClean="0"/>
              <a:t>Perumusan</a:t>
            </a:r>
            <a:r>
              <a:rPr lang="en-ID" dirty="0" smtClean="0"/>
              <a:t>: </a:t>
            </a:r>
            <a:r>
              <a:rPr lang="en-ID" dirty="0" err="1" smtClean="0"/>
              <a:t>Pidato</a:t>
            </a:r>
            <a:r>
              <a:rPr lang="en-ID" dirty="0" smtClean="0"/>
              <a:t> Pancasila 1 </a:t>
            </a:r>
            <a:r>
              <a:rPr lang="en-ID" dirty="0" err="1" smtClean="0"/>
              <a:t>Juni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820891" cy="4351338"/>
          </a:xfrm>
        </p:spPr>
        <p:txBody>
          <a:bodyPr>
            <a:normAutofit/>
          </a:bodyPr>
          <a:lstStyle/>
          <a:p>
            <a:r>
              <a:rPr lang="en-ID" b="1" dirty="0" err="1"/>
              <a:t>Ekasila</a:t>
            </a:r>
            <a:r>
              <a:rPr lang="en-ID" b="1" dirty="0"/>
              <a:t>: Gotong-royong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D" dirty="0" err="1">
                <a:sym typeface="Wingdings" panose="05000000000000000000" pitchFamily="2" charset="2"/>
              </a:rPr>
              <a:t>Ketuhanan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berjiwa</a:t>
            </a:r>
            <a:r>
              <a:rPr lang="en-ID" dirty="0">
                <a:sym typeface="Wingdings" panose="05000000000000000000" pitchFamily="2" charset="2"/>
              </a:rPr>
              <a:t> gotong royong (</a:t>
            </a:r>
            <a:r>
              <a:rPr lang="en-ID" dirty="0" err="1">
                <a:sym typeface="Wingdings" panose="05000000000000000000" pitchFamily="2" charset="2"/>
              </a:rPr>
              <a:t>ketuhanan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berkebudayaan</a:t>
            </a:r>
            <a:r>
              <a:rPr lang="en-ID" dirty="0">
                <a:sym typeface="Wingdings" panose="05000000000000000000" pitchFamily="2" charset="2"/>
              </a:rPr>
              <a:t>, yang </a:t>
            </a:r>
            <a:r>
              <a:rPr lang="en-ID" dirty="0" err="1">
                <a:sym typeface="Wingdings" panose="05000000000000000000" pitchFamily="2" charset="2"/>
              </a:rPr>
              <a:t>lapang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toleran</a:t>
            </a:r>
            <a:r>
              <a:rPr lang="en-ID" dirty="0">
                <a:sym typeface="Wingdings" panose="05000000000000000000" pitchFamily="2" charset="2"/>
              </a:rPr>
              <a:t>; </a:t>
            </a:r>
            <a:r>
              <a:rPr lang="en-ID" dirty="0" err="1">
                <a:sym typeface="Wingdings" panose="05000000000000000000" pitchFamily="2" charset="2"/>
              </a:rPr>
              <a:t>bukan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 smtClean="0">
                <a:sym typeface="Wingdings" panose="05000000000000000000" pitchFamily="2" charset="2"/>
              </a:rPr>
              <a:t>menyerang</a:t>
            </a:r>
            <a:r>
              <a:rPr lang="en-ID" dirty="0" smtClean="0">
                <a:sym typeface="Wingdings" panose="05000000000000000000" pitchFamily="2" charset="2"/>
              </a:rPr>
              <a:t>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D" dirty="0" err="1" smtClean="0">
                <a:sym typeface="Wingdings" panose="05000000000000000000" pitchFamily="2" charset="2"/>
              </a:rPr>
              <a:t>Internasionalisme</a:t>
            </a:r>
            <a:r>
              <a:rPr lang="en-ID" dirty="0" smtClean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berjiwa</a:t>
            </a:r>
            <a:r>
              <a:rPr lang="en-ID" dirty="0">
                <a:sym typeface="Wingdings" panose="05000000000000000000" pitchFamily="2" charset="2"/>
              </a:rPr>
              <a:t> gotong royong (</a:t>
            </a:r>
            <a:r>
              <a:rPr lang="en-ID" dirty="0" err="1">
                <a:sym typeface="Wingdings" panose="05000000000000000000" pitchFamily="2" charset="2"/>
              </a:rPr>
              <a:t>berperikemanusiaan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berperikeadilan</a:t>
            </a:r>
            <a:r>
              <a:rPr lang="en-ID" dirty="0">
                <a:sym typeface="Wingdings" panose="05000000000000000000" pitchFamily="2" charset="2"/>
              </a:rPr>
              <a:t>; </a:t>
            </a:r>
            <a:r>
              <a:rPr lang="en-ID" dirty="0" err="1">
                <a:sym typeface="Wingdings" panose="05000000000000000000" pitchFamily="2" charset="2"/>
              </a:rPr>
              <a:t>bukan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menjajah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 smtClean="0">
                <a:sym typeface="Wingdings" panose="05000000000000000000" pitchFamily="2" charset="2"/>
              </a:rPr>
              <a:t>eksploitatif</a:t>
            </a:r>
            <a:r>
              <a:rPr lang="en-ID" dirty="0" smtClean="0">
                <a:sym typeface="Wingdings" panose="05000000000000000000" pitchFamily="2" charset="2"/>
              </a:rPr>
              <a:t>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D" dirty="0" err="1" smtClean="0">
                <a:sym typeface="Wingdings" panose="05000000000000000000" pitchFamily="2" charset="2"/>
              </a:rPr>
              <a:t>Kebangsaan</a:t>
            </a:r>
            <a:r>
              <a:rPr lang="en-ID" dirty="0" smtClean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berjiwa</a:t>
            </a:r>
            <a:r>
              <a:rPr lang="en-ID" dirty="0">
                <a:sym typeface="Wingdings" panose="05000000000000000000" pitchFamily="2" charset="2"/>
              </a:rPr>
              <a:t> gotong royong (</a:t>
            </a:r>
            <a:r>
              <a:rPr lang="en-ID" dirty="0" err="1">
                <a:sym typeface="Wingdings" panose="05000000000000000000" pitchFamily="2" charset="2"/>
              </a:rPr>
              <a:t>mengembangkan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persatuan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dari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perbedaan</a:t>
            </a:r>
            <a:r>
              <a:rPr lang="en-ID" dirty="0">
                <a:sym typeface="Wingdings" panose="05000000000000000000" pitchFamily="2" charset="2"/>
              </a:rPr>
              <a:t>; </a:t>
            </a:r>
            <a:r>
              <a:rPr lang="en-ID" dirty="0" err="1">
                <a:sym typeface="Wingdings" panose="05000000000000000000" pitchFamily="2" charset="2"/>
              </a:rPr>
              <a:t>bukan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meniadakannya</a:t>
            </a:r>
            <a:r>
              <a:rPr lang="en-ID" dirty="0"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262" y="2043863"/>
            <a:ext cx="2721484" cy="39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08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</a:t>
            </a:r>
            <a:r>
              <a:rPr lang="en-ID" dirty="0" err="1" smtClean="0"/>
              <a:t>Perumusan</a:t>
            </a:r>
            <a:r>
              <a:rPr lang="en-ID" dirty="0" smtClean="0"/>
              <a:t>: </a:t>
            </a:r>
            <a:r>
              <a:rPr lang="en-ID" dirty="0" err="1" smtClean="0"/>
              <a:t>Pidato</a:t>
            </a:r>
            <a:r>
              <a:rPr lang="en-ID" dirty="0" smtClean="0"/>
              <a:t> Pancasila 1 </a:t>
            </a:r>
            <a:r>
              <a:rPr lang="en-ID" dirty="0" err="1" smtClean="0"/>
              <a:t>Juni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820891" cy="4351338"/>
          </a:xfrm>
        </p:spPr>
        <p:txBody>
          <a:bodyPr>
            <a:normAutofit/>
          </a:bodyPr>
          <a:lstStyle/>
          <a:p>
            <a:r>
              <a:rPr lang="en-ID" b="1" dirty="0" err="1"/>
              <a:t>Ekasila</a:t>
            </a:r>
            <a:r>
              <a:rPr lang="en-ID" b="1" dirty="0"/>
              <a:t>: Gotong-royong</a:t>
            </a:r>
          </a:p>
          <a:p>
            <a:pPr marL="914400" lvl="1" indent="-457200">
              <a:buFont typeface="+mj-lt"/>
              <a:buAutoNum type="arabicParenR" startAt="4"/>
            </a:pPr>
            <a:r>
              <a:rPr lang="en-ID" dirty="0" err="1">
                <a:sym typeface="Wingdings" panose="05000000000000000000" pitchFamily="2" charset="2"/>
              </a:rPr>
              <a:t>Demokrasi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berjiwa</a:t>
            </a:r>
            <a:r>
              <a:rPr lang="en-ID" dirty="0">
                <a:sym typeface="Wingdings" panose="05000000000000000000" pitchFamily="2" charset="2"/>
              </a:rPr>
              <a:t> gotong royong (</a:t>
            </a:r>
            <a:r>
              <a:rPr lang="en-ID" dirty="0" err="1">
                <a:sym typeface="Wingdings" panose="05000000000000000000" pitchFamily="2" charset="2"/>
              </a:rPr>
              <a:t>mengembangkan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musyawarah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mufakat</a:t>
            </a:r>
            <a:r>
              <a:rPr lang="en-ID" dirty="0">
                <a:sym typeface="Wingdings" panose="05000000000000000000" pitchFamily="2" charset="2"/>
              </a:rPr>
              <a:t>; </a:t>
            </a:r>
            <a:r>
              <a:rPr lang="en-ID" dirty="0" err="1">
                <a:sym typeface="Wingdings" panose="05000000000000000000" pitchFamily="2" charset="2"/>
              </a:rPr>
              <a:t>bukan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mayorikrasi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atau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 smtClean="0">
                <a:sym typeface="Wingdings" panose="05000000000000000000" pitchFamily="2" charset="2"/>
              </a:rPr>
              <a:t>minorokrasi</a:t>
            </a:r>
            <a:r>
              <a:rPr lang="en-ID" dirty="0" smtClean="0">
                <a:sym typeface="Wingdings" panose="05000000000000000000" pitchFamily="2" charset="2"/>
              </a:rPr>
              <a:t>)</a:t>
            </a:r>
          </a:p>
          <a:p>
            <a:pPr marL="914400" lvl="1" indent="-457200">
              <a:buFont typeface="+mj-lt"/>
              <a:buAutoNum type="arabicParenR" startAt="4"/>
            </a:pPr>
            <a:r>
              <a:rPr lang="en-ID" dirty="0" err="1" smtClean="0">
                <a:sym typeface="Wingdings" panose="05000000000000000000" pitchFamily="2" charset="2"/>
              </a:rPr>
              <a:t>Kesejahteraan</a:t>
            </a:r>
            <a:r>
              <a:rPr lang="en-ID" dirty="0" smtClean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berjiwa</a:t>
            </a:r>
            <a:r>
              <a:rPr lang="en-ID" dirty="0">
                <a:sym typeface="Wingdings" panose="05000000000000000000" pitchFamily="2" charset="2"/>
              </a:rPr>
              <a:t> gotong royong (</a:t>
            </a:r>
            <a:r>
              <a:rPr lang="en-ID" dirty="0" err="1">
                <a:sym typeface="Wingdings" panose="05000000000000000000" pitchFamily="2" charset="2"/>
              </a:rPr>
              <a:t>mengembangkan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partisipasi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emansipasi</a:t>
            </a:r>
            <a:r>
              <a:rPr lang="en-ID" dirty="0">
                <a:sym typeface="Wingdings" panose="05000000000000000000" pitchFamily="2" charset="2"/>
              </a:rPr>
              <a:t> di </a:t>
            </a:r>
            <a:r>
              <a:rPr lang="en-ID" dirty="0" err="1">
                <a:sym typeface="Wingdings" panose="05000000000000000000" pitchFamily="2" charset="2"/>
              </a:rPr>
              <a:t>bidang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ekonomi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semangat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kekeluargaan</a:t>
            </a:r>
            <a:r>
              <a:rPr lang="en-ID" dirty="0">
                <a:sym typeface="Wingdings" panose="05000000000000000000" pitchFamily="2" charset="2"/>
              </a:rPr>
              <a:t>; </a:t>
            </a:r>
            <a:r>
              <a:rPr lang="en-ID" dirty="0" err="1">
                <a:sym typeface="Wingdings" panose="05000000000000000000" pitchFamily="2" charset="2"/>
              </a:rPr>
              <a:t>bukan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individualisme-kapitalisme</a:t>
            </a:r>
            <a:r>
              <a:rPr lang="en-ID" dirty="0">
                <a:sym typeface="Wingdings" panose="05000000000000000000" pitchFamily="2" charset="2"/>
              </a:rPr>
              <a:t>; </a:t>
            </a:r>
            <a:r>
              <a:rPr lang="en-ID" dirty="0" err="1">
                <a:sym typeface="Wingdings" panose="05000000000000000000" pitchFamily="2" charset="2"/>
              </a:rPr>
              <a:t>bukan</a:t>
            </a:r>
            <a:r>
              <a:rPr lang="en-ID" dirty="0">
                <a:sym typeface="Wingdings" panose="05000000000000000000" pitchFamily="2" charset="2"/>
              </a:rPr>
              <a:t> juga </a:t>
            </a:r>
            <a:r>
              <a:rPr lang="en-ID" dirty="0" err="1">
                <a:sym typeface="Wingdings" panose="05000000000000000000" pitchFamily="2" charset="2"/>
              </a:rPr>
              <a:t>mengekang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kebebasan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individu</a:t>
            </a:r>
            <a:r>
              <a:rPr lang="en-ID" dirty="0"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262" y="2043863"/>
            <a:ext cx="2721484" cy="39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85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</a:t>
            </a:r>
            <a:r>
              <a:rPr lang="en-ID" dirty="0" err="1" smtClean="0"/>
              <a:t>Perumusan</a:t>
            </a:r>
            <a:r>
              <a:rPr lang="en-ID" dirty="0" smtClean="0"/>
              <a:t>: </a:t>
            </a:r>
            <a:r>
              <a:rPr lang="en-ID" dirty="0" err="1" smtClean="0"/>
              <a:t>Piagam</a:t>
            </a:r>
            <a:r>
              <a:rPr lang="en-ID" dirty="0" smtClean="0"/>
              <a:t> Jakarta 22 </a:t>
            </a:r>
            <a:r>
              <a:rPr lang="en-ID" dirty="0" err="1" smtClean="0"/>
              <a:t>Juni</a:t>
            </a:r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>
            <a:normAutofit fontScale="92500" lnSpcReduction="10000"/>
          </a:bodyPr>
          <a:lstStyle/>
          <a:p>
            <a:r>
              <a:rPr lang="en-ID" dirty="0" err="1">
                <a:sym typeface="Wingdings" panose="05000000000000000000" pitchFamily="2" charset="2"/>
              </a:rPr>
              <a:t>Persidangan</a:t>
            </a:r>
            <a:r>
              <a:rPr lang="en-ID" dirty="0">
                <a:sym typeface="Wingdings" panose="05000000000000000000" pitchFamily="2" charset="2"/>
              </a:rPr>
              <a:t> I BPUPK (29 Mei-1 </a:t>
            </a:r>
            <a:r>
              <a:rPr lang="en-ID" dirty="0" err="1">
                <a:sym typeface="Wingdings" panose="05000000000000000000" pitchFamily="2" charset="2"/>
              </a:rPr>
              <a:t>Juni</a:t>
            </a:r>
            <a:r>
              <a:rPr lang="en-ID" dirty="0">
                <a:sym typeface="Wingdings" panose="05000000000000000000" pitchFamily="2" charset="2"/>
              </a:rPr>
              <a:t> 1945)</a:t>
            </a:r>
          </a:p>
          <a:p>
            <a:pPr lvl="1"/>
            <a:r>
              <a:rPr lang="en-ID" dirty="0" err="1">
                <a:sym typeface="Wingdings" panose="05000000000000000000" pitchFamily="2" charset="2"/>
              </a:rPr>
              <a:t>Perumusan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Dasar</a:t>
            </a:r>
            <a:r>
              <a:rPr lang="en-ID" dirty="0">
                <a:sym typeface="Wingdings" panose="05000000000000000000" pitchFamily="2" charset="2"/>
              </a:rPr>
              <a:t> Negara. </a:t>
            </a:r>
          </a:p>
          <a:p>
            <a:r>
              <a:rPr lang="en-ID" dirty="0" err="1">
                <a:sym typeface="Wingdings" panose="05000000000000000000" pitchFamily="2" charset="2"/>
              </a:rPr>
              <a:t>Persidangan</a:t>
            </a:r>
            <a:r>
              <a:rPr lang="en-ID" dirty="0">
                <a:sym typeface="Wingdings" panose="05000000000000000000" pitchFamily="2" charset="2"/>
              </a:rPr>
              <a:t> di </a:t>
            </a:r>
            <a:r>
              <a:rPr lang="en-ID" dirty="0" err="1">
                <a:sym typeface="Wingdings" panose="05000000000000000000" pitchFamily="2" charset="2"/>
              </a:rPr>
              <a:t>luar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rencana</a:t>
            </a:r>
            <a:endParaRPr lang="en-ID" dirty="0">
              <a:sym typeface="Wingdings" panose="05000000000000000000" pitchFamily="2" charset="2"/>
            </a:endParaRPr>
          </a:p>
          <a:p>
            <a:pPr lvl="1"/>
            <a:r>
              <a:rPr lang="en-ID" dirty="0" err="1">
                <a:sym typeface="Wingdings" panose="05000000000000000000" pitchFamily="2" charset="2"/>
              </a:rPr>
              <a:t>Panitia</a:t>
            </a:r>
            <a:r>
              <a:rPr lang="en-ID" dirty="0">
                <a:sym typeface="Wingdings" panose="05000000000000000000" pitchFamily="2" charset="2"/>
              </a:rPr>
              <a:t> Sembilan: </a:t>
            </a:r>
            <a:r>
              <a:rPr lang="en-ID" dirty="0" err="1">
                <a:sym typeface="Wingdings" panose="05000000000000000000" pitchFamily="2" charset="2"/>
              </a:rPr>
              <a:t>Ketua</a:t>
            </a:r>
            <a:r>
              <a:rPr lang="en-ID" dirty="0">
                <a:sym typeface="Wingdings" panose="05000000000000000000" pitchFamily="2" charset="2"/>
              </a:rPr>
              <a:t>, </a:t>
            </a:r>
            <a:r>
              <a:rPr lang="en-ID" dirty="0" err="1">
                <a:sym typeface="Wingdings" panose="05000000000000000000" pitchFamily="2" charset="2"/>
              </a:rPr>
              <a:t>Soekarno</a:t>
            </a:r>
            <a:r>
              <a:rPr lang="en-ID" dirty="0">
                <a:sym typeface="Wingdings" panose="05000000000000000000" pitchFamily="2" charset="2"/>
              </a:rPr>
              <a:t>; </a:t>
            </a:r>
            <a:r>
              <a:rPr lang="en-ID" dirty="0" err="1">
                <a:sym typeface="Wingdings" panose="05000000000000000000" pitchFamily="2" charset="2"/>
              </a:rPr>
              <a:t>anggota</a:t>
            </a:r>
            <a:r>
              <a:rPr lang="en-ID" dirty="0">
                <a:sym typeface="Wingdings" panose="05000000000000000000" pitchFamily="2" charset="2"/>
              </a:rPr>
              <a:t> 8 (5 </a:t>
            </a:r>
            <a:r>
              <a:rPr lang="en-ID" dirty="0" err="1">
                <a:sym typeface="Wingdings" panose="05000000000000000000" pitchFamily="2" charset="2"/>
              </a:rPr>
              <a:t>golongan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kebangsaan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4 </a:t>
            </a:r>
            <a:r>
              <a:rPr lang="en-ID" dirty="0" err="1">
                <a:sym typeface="Wingdings" panose="05000000000000000000" pitchFamily="2" charset="2"/>
              </a:rPr>
              <a:t>golongan</a:t>
            </a:r>
            <a:r>
              <a:rPr lang="en-ID" dirty="0">
                <a:sym typeface="Wingdings" panose="05000000000000000000" pitchFamily="2" charset="2"/>
              </a:rPr>
              <a:t> Islam)</a:t>
            </a:r>
          </a:p>
          <a:p>
            <a:pPr lvl="1"/>
            <a:r>
              <a:rPr lang="en-ID" dirty="0" err="1">
                <a:sym typeface="Wingdings" panose="05000000000000000000" pitchFamily="2" charset="2"/>
              </a:rPr>
              <a:t>Perumusan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Pembukaan</a:t>
            </a:r>
            <a:r>
              <a:rPr lang="en-ID" dirty="0">
                <a:sym typeface="Wingdings" panose="05000000000000000000" pitchFamily="2" charset="2"/>
              </a:rPr>
              <a:t> UUD 1945 (</a:t>
            </a:r>
            <a:r>
              <a:rPr lang="en-ID" dirty="0" err="1">
                <a:sym typeface="Wingdings" panose="05000000000000000000" pitchFamily="2" charset="2"/>
              </a:rPr>
              <a:t>Soekarno</a:t>
            </a:r>
            <a:r>
              <a:rPr lang="en-ID" dirty="0">
                <a:sym typeface="Wingdings" panose="05000000000000000000" pitchFamily="2" charset="2"/>
              </a:rPr>
              <a:t> “</a:t>
            </a:r>
            <a:r>
              <a:rPr lang="en-ID" dirty="0" err="1">
                <a:sym typeface="Wingdings" panose="05000000000000000000" pitchFamily="2" charset="2"/>
              </a:rPr>
              <a:t>Mukaddimah</a:t>
            </a:r>
            <a:r>
              <a:rPr lang="en-ID" dirty="0">
                <a:sym typeface="Wingdings" panose="05000000000000000000" pitchFamily="2" charset="2"/>
              </a:rPr>
              <a:t>”; M. </a:t>
            </a:r>
            <a:r>
              <a:rPr lang="en-ID" dirty="0" err="1">
                <a:sym typeface="Wingdings" panose="05000000000000000000" pitchFamily="2" charset="2"/>
              </a:rPr>
              <a:t>Yamin</a:t>
            </a:r>
            <a:r>
              <a:rPr lang="en-ID" dirty="0">
                <a:sym typeface="Wingdings" panose="05000000000000000000" pitchFamily="2" charset="2"/>
              </a:rPr>
              <a:t> “</a:t>
            </a:r>
            <a:r>
              <a:rPr lang="en-ID" dirty="0" err="1">
                <a:sym typeface="Wingdings" panose="05000000000000000000" pitchFamily="2" charset="2"/>
              </a:rPr>
              <a:t>Piagam</a:t>
            </a:r>
            <a:r>
              <a:rPr lang="en-ID" dirty="0">
                <a:sym typeface="Wingdings" panose="05000000000000000000" pitchFamily="2" charset="2"/>
              </a:rPr>
              <a:t> Jakarta”; </a:t>
            </a:r>
            <a:r>
              <a:rPr lang="en-ID" dirty="0" err="1">
                <a:sym typeface="Wingdings" panose="05000000000000000000" pitchFamily="2" charset="2"/>
              </a:rPr>
              <a:t>Sukiman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Wirjosandjojo</a:t>
            </a:r>
            <a:r>
              <a:rPr lang="en-ID" dirty="0">
                <a:sym typeface="Wingdings" panose="05000000000000000000" pitchFamily="2" charset="2"/>
              </a:rPr>
              <a:t> “Gentlemen’s Agreement”)</a:t>
            </a:r>
          </a:p>
          <a:p>
            <a:pPr lvl="1"/>
            <a:r>
              <a:rPr lang="en-ID" b="1" dirty="0" err="1">
                <a:sym typeface="Wingdings" panose="05000000000000000000" pitchFamily="2" charset="2"/>
              </a:rPr>
              <a:t>Revisi</a:t>
            </a:r>
            <a:r>
              <a:rPr lang="en-ID" b="1" dirty="0">
                <a:sym typeface="Wingdings" panose="05000000000000000000" pitchFamily="2" charset="2"/>
              </a:rPr>
              <a:t> </a:t>
            </a:r>
            <a:r>
              <a:rPr lang="en-ID" b="1" dirty="0" err="1">
                <a:sym typeface="Wingdings" panose="05000000000000000000" pitchFamily="2" charset="2"/>
              </a:rPr>
              <a:t>rumusan</a:t>
            </a:r>
            <a:r>
              <a:rPr lang="en-ID" b="1" dirty="0">
                <a:sym typeface="Wingdings" panose="05000000000000000000" pitchFamily="2" charset="2"/>
              </a:rPr>
              <a:t> Pancasila 1 </a:t>
            </a:r>
            <a:r>
              <a:rPr lang="en-ID" b="1" dirty="0" err="1">
                <a:sym typeface="Wingdings" panose="05000000000000000000" pitchFamily="2" charset="2"/>
              </a:rPr>
              <a:t>Juni</a:t>
            </a:r>
            <a:r>
              <a:rPr lang="en-ID" b="1" dirty="0">
                <a:sym typeface="Wingdings" panose="05000000000000000000" pitchFamily="2" charset="2"/>
              </a:rPr>
              <a:t> 1945 </a:t>
            </a:r>
            <a:r>
              <a:rPr lang="en-ID" b="1" dirty="0" err="1">
                <a:sym typeface="Wingdings" panose="05000000000000000000" pitchFamily="2" charset="2"/>
              </a:rPr>
              <a:t>Piagam</a:t>
            </a:r>
            <a:r>
              <a:rPr lang="en-ID" b="1" dirty="0">
                <a:sym typeface="Wingdings" panose="05000000000000000000" pitchFamily="2" charset="2"/>
              </a:rPr>
              <a:t> Jakarta 22 </a:t>
            </a:r>
            <a:r>
              <a:rPr lang="en-ID" b="1" dirty="0" err="1">
                <a:sym typeface="Wingdings" panose="05000000000000000000" pitchFamily="2" charset="2"/>
              </a:rPr>
              <a:t>Juni</a:t>
            </a:r>
            <a:r>
              <a:rPr lang="en-ID" b="1" dirty="0">
                <a:sym typeface="Wingdings" panose="05000000000000000000" pitchFamily="2" charset="2"/>
              </a:rPr>
              <a:t> 1945</a:t>
            </a:r>
          </a:p>
          <a:p>
            <a:r>
              <a:rPr lang="en-ID" dirty="0" err="1" smtClean="0">
                <a:sym typeface="Wingdings" panose="05000000000000000000" pitchFamily="2" charset="2"/>
              </a:rPr>
              <a:t>Periode</a:t>
            </a:r>
            <a:r>
              <a:rPr lang="en-ID" dirty="0" smtClean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Sidang</a:t>
            </a:r>
            <a:r>
              <a:rPr lang="en-ID" dirty="0">
                <a:sym typeface="Wingdings" panose="05000000000000000000" pitchFamily="2" charset="2"/>
              </a:rPr>
              <a:t> II (10-17 </a:t>
            </a:r>
            <a:r>
              <a:rPr lang="en-ID" dirty="0" err="1">
                <a:sym typeface="Wingdings" panose="05000000000000000000" pitchFamily="2" charset="2"/>
              </a:rPr>
              <a:t>Juli</a:t>
            </a:r>
            <a:r>
              <a:rPr lang="en-ID" dirty="0">
                <a:sym typeface="Wingdings" panose="05000000000000000000" pitchFamily="2" charset="2"/>
              </a:rPr>
              <a:t> 1945) </a:t>
            </a:r>
          </a:p>
          <a:p>
            <a:pPr lvl="1"/>
            <a:r>
              <a:rPr lang="en-ID" dirty="0" err="1">
                <a:sym typeface="Wingdings" panose="05000000000000000000" pitchFamily="2" charset="2"/>
              </a:rPr>
              <a:t>Penyusunan</a:t>
            </a:r>
            <a:r>
              <a:rPr lang="en-ID" dirty="0">
                <a:sym typeface="Wingdings" panose="05000000000000000000" pitchFamily="2" charset="2"/>
              </a:rPr>
              <a:t> UUD yang </a:t>
            </a:r>
            <a:r>
              <a:rPr lang="en-ID" dirty="0" err="1">
                <a:sym typeface="Wingdings" panose="05000000000000000000" pitchFamily="2" charset="2"/>
              </a:rPr>
              <a:t>memuat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Dasar</a:t>
            </a:r>
            <a:r>
              <a:rPr lang="en-ID" dirty="0">
                <a:sym typeface="Wingdings" panose="05000000000000000000" pitchFamily="2" charset="2"/>
              </a:rPr>
              <a:t> Negara, Pancasila</a:t>
            </a:r>
          </a:p>
          <a:p>
            <a:pPr lvl="1"/>
            <a:r>
              <a:rPr lang="en-ID" dirty="0" err="1">
                <a:sym typeface="Wingdings" panose="05000000000000000000" pitchFamily="2" charset="2"/>
              </a:rPr>
              <a:t>Panitia</a:t>
            </a:r>
            <a:r>
              <a:rPr lang="en-ID" dirty="0">
                <a:sym typeface="Wingdings" panose="05000000000000000000" pitchFamily="2" charset="2"/>
              </a:rPr>
              <a:t> Sembilan: </a:t>
            </a:r>
            <a:r>
              <a:rPr lang="en-ID" dirty="0" err="1">
                <a:sym typeface="Wingdings" panose="05000000000000000000" pitchFamily="2" charset="2"/>
              </a:rPr>
              <a:t>Ketua</a:t>
            </a:r>
            <a:r>
              <a:rPr lang="en-ID" dirty="0">
                <a:sym typeface="Wingdings" panose="05000000000000000000" pitchFamily="2" charset="2"/>
              </a:rPr>
              <a:t>, </a:t>
            </a:r>
            <a:r>
              <a:rPr lang="en-ID" dirty="0" err="1">
                <a:sym typeface="Wingdings" panose="05000000000000000000" pitchFamily="2" charset="2"/>
              </a:rPr>
              <a:t>Soekarno</a:t>
            </a:r>
            <a:r>
              <a:rPr lang="en-ID" dirty="0">
                <a:sym typeface="Wingdings" panose="05000000000000000000" pitchFamily="2" charset="2"/>
              </a:rPr>
              <a:t>; </a:t>
            </a:r>
            <a:r>
              <a:rPr lang="en-ID" dirty="0" err="1">
                <a:sym typeface="Wingdings" panose="05000000000000000000" pitchFamily="2" charset="2"/>
              </a:rPr>
              <a:t>anggota</a:t>
            </a:r>
            <a:r>
              <a:rPr lang="en-ID" dirty="0">
                <a:sym typeface="Wingdings" panose="05000000000000000000" pitchFamily="2" charset="2"/>
              </a:rPr>
              <a:t> 8 (6 </a:t>
            </a:r>
            <a:r>
              <a:rPr lang="en-ID" dirty="0" err="1">
                <a:sym typeface="Wingdings" panose="05000000000000000000" pitchFamily="2" charset="2"/>
              </a:rPr>
              <a:t>golongan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kebangsaan</a:t>
            </a:r>
            <a:r>
              <a:rPr lang="en-ID" dirty="0">
                <a:sym typeface="Wingdings" panose="05000000000000000000" pitchFamily="2" charset="2"/>
              </a:rPr>
              <a:t> </a:t>
            </a:r>
            <a:r>
              <a:rPr lang="en-ID" dirty="0" err="1">
                <a:sym typeface="Wingdings" panose="05000000000000000000" pitchFamily="2" charset="2"/>
              </a:rPr>
              <a:t>dan</a:t>
            </a:r>
            <a:r>
              <a:rPr lang="en-ID" dirty="0">
                <a:sym typeface="Wingdings" panose="05000000000000000000" pitchFamily="2" charset="2"/>
              </a:rPr>
              <a:t> 2 </a:t>
            </a:r>
            <a:r>
              <a:rPr lang="en-ID" dirty="0" err="1">
                <a:sym typeface="Wingdings" panose="05000000000000000000" pitchFamily="2" charset="2"/>
              </a:rPr>
              <a:t>golongan</a:t>
            </a:r>
            <a:r>
              <a:rPr lang="en-ID" dirty="0">
                <a:sym typeface="Wingdings" panose="05000000000000000000" pitchFamily="2" charset="2"/>
              </a:rPr>
              <a:t> Islam</a:t>
            </a:r>
            <a:r>
              <a:rPr lang="en-ID" dirty="0" smtClean="0">
                <a:sym typeface="Wingdings" panose="05000000000000000000" pitchFamily="2" charset="2"/>
              </a:rPr>
              <a:t>)</a:t>
            </a:r>
            <a:endParaRPr lang="en-ID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72889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9820"/>
            <a:ext cx="10515600" cy="1325563"/>
          </a:xfrm>
        </p:spPr>
        <p:txBody>
          <a:bodyPr/>
          <a:lstStyle/>
          <a:p>
            <a:r>
              <a:rPr lang="en-ID" dirty="0" err="1" smtClean="0"/>
              <a:t>Polemik</a:t>
            </a:r>
            <a:r>
              <a:rPr lang="en-ID" dirty="0" smtClean="0"/>
              <a:t> </a:t>
            </a:r>
            <a:r>
              <a:rPr lang="en-ID" dirty="0" err="1" smtClean="0"/>
              <a:t>Piagam</a:t>
            </a:r>
            <a:r>
              <a:rPr lang="en-ID" dirty="0" smtClean="0"/>
              <a:t> Jakarta 22 </a:t>
            </a:r>
            <a:r>
              <a:rPr lang="en-ID" dirty="0" err="1" smtClean="0"/>
              <a:t>Juni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D" dirty="0" smtClean="0"/>
              <a:t>PIDATO PANCASILA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ID" dirty="0" err="1"/>
              <a:t>Kebangsaan</a:t>
            </a:r>
            <a:r>
              <a:rPr lang="en-ID" dirty="0"/>
              <a:t> Indonesia</a:t>
            </a:r>
          </a:p>
          <a:p>
            <a:pPr marL="514350" indent="-514350">
              <a:buFont typeface="+mj-lt"/>
              <a:buAutoNum type="arabicParenR"/>
            </a:pPr>
            <a:r>
              <a:rPr lang="en-ID" dirty="0" err="1"/>
              <a:t>Internasionalisme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Perikemanusiaan</a:t>
            </a:r>
            <a:endParaRPr lang="en-ID" dirty="0"/>
          </a:p>
          <a:p>
            <a:pPr marL="514350" indent="-514350">
              <a:buFont typeface="+mj-lt"/>
              <a:buAutoNum type="arabicParenR"/>
            </a:pPr>
            <a:r>
              <a:rPr lang="en-ID" dirty="0" err="1"/>
              <a:t>Mufakat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Demokrasi</a:t>
            </a:r>
            <a:endParaRPr lang="en-ID" dirty="0"/>
          </a:p>
          <a:p>
            <a:pPr marL="514350" indent="-514350">
              <a:buFont typeface="+mj-lt"/>
              <a:buAutoNum type="arabicParenR"/>
            </a:pPr>
            <a:r>
              <a:rPr lang="en-ID" dirty="0" err="1"/>
              <a:t>Kesejahteraan</a:t>
            </a:r>
            <a:r>
              <a:rPr lang="en-ID" dirty="0"/>
              <a:t> </a:t>
            </a:r>
            <a:r>
              <a:rPr lang="en-ID" dirty="0" err="1"/>
              <a:t>Sosial</a:t>
            </a:r>
            <a:endParaRPr lang="en-ID" dirty="0"/>
          </a:p>
          <a:p>
            <a:pPr marL="514350" indent="-514350">
              <a:buFont typeface="+mj-lt"/>
              <a:buAutoNum type="arabicParenR"/>
            </a:pPr>
            <a:r>
              <a:rPr lang="en-ID" dirty="0" err="1"/>
              <a:t>Ketuhanan</a:t>
            </a:r>
            <a:endParaRPr lang="en-ID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D" dirty="0" smtClean="0"/>
              <a:t>PIAGAM JAKARTA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ID" dirty="0" err="1"/>
              <a:t>Ketuhanan</a:t>
            </a:r>
            <a:r>
              <a:rPr lang="en-ID" dirty="0"/>
              <a:t> yang </a:t>
            </a:r>
            <a:r>
              <a:rPr lang="en-ID" dirty="0" err="1"/>
              <a:t>Maha</a:t>
            </a:r>
            <a:r>
              <a:rPr lang="en-ID" dirty="0"/>
              <a:t> </a:t>
            </a:r>
            <a:r>
              <a:rPr lang="en-ID" dirty="0" err="1"/>
              <a:t>Esa</a:t>
            </a:r>
            <a:r>
              <a:rPr lang="en-ID" dirty="0"/>
              <a:t> </a:t>
            </a:r>
            <a:r>
              <a:rPr lang="en-ID" i="1" dirty="0" err="1"/>
              <a:t>dengan</a:t>
            </a:r>
            <a:r>
              <a:rPr lang="en-ID" i="1" dirty="0"/>
              <a:t> </a:t>
            </a:r>
            <a:r>
              <a:rPr lang="en-ID" i="1" dirty="0" err="1"/>
              <a:t>kewajiban</a:t>
            </a:r>
            <a:r>
              <a:rPr lang="en-ID" i="1" dirty="0"/>
              <a:t> </a:t>
            </a:r>
            <a:r>
              <a:rPr lang="en-ID" i="1" dirty="0" err="1"/>
              <a:t>menjalankan</a:t>
            </a:r>
            <a:r>
              <a:rPr lang="en-ID" i="1" dirty="0"/>
              <a:t> </a:t>
            </a:r>
            <a:r>
              <a:rPr lang="en-ID" i="1" dirty="0" err="1"/>
              <a:t>syari’at</a:t>
            </a:r>
            <a:r>
              <a:rPr lang="en-ID" i="1" dirty="0"/>
              <a:t> Islam </a:t>
            </a:r>
            <a:r>
              <a:rPr lang="en-ID" i="1" dirty="0" err="1"/>
              <a:t>bagi</a:t>
            </a:r>
            <a:r>
              <a:rPr lang="en-ID" i="1" dirty="0"/>
              <a:t> </a:t>
            </a:r>
            <a:r>
              <a:rPr lang="en-ID" i="1" dirty="0" err="1"/>
              <a:t>pemeluk-pemeluknya</a:t>
            </a:r>
            <a:r>
              <a:rPr lang="en-ID" i="1" dirty="0"/>
              <a:t> </a:t>
            </a:r>
          </a:p>
          <a:p>
            <a:pPr marL="514350" indent="-514350">
              <a:buFont typeface="+mj-lt"/>
              <a:buAutoNum type="arabicParenR"/>
            </a:pPr>
            <a:r>
              <a:rPr lang="en-ID" dirty="0" err="1"/>
              <a:t>Kemanusiaan</a:t>
            </a:r>
            <a:r>
              <a:rPr lang="en-ID" dirty="0"/>
              <a:t> yang </a:t>
            </a:r>
            <a:r>
              <a:rPr lang="en-ID" dirty="0" err="1"/>
              <a:t>adil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beradab</a:t>
            </a:r>
            <a:endParaRPr lang="en-ID" dirty="0"/>
          </a:p>
          <a:p>
            <a:pPr marL="514350" indent="-514350">
              <a:buFont typeface="+mj-lt"/>
              <a:buAutoNum type="arabicParenR"/>
            </a:pPr>
            <a:r>
              <a:rPr lang="en-ID" dirty="0" err="1"/>
              <a:t>Persatuan</a:t>
            </a:r>
            <a:r>
              <a:rPr lang="en-ID" dirty="0"/>
              <a:t> Indonesia</a:t>
            </a:r>
          </a:p>
          <a:p>
            <a:pPr marL="514350" indent="-514350">
              <a:buFont typeface="+mj-lt"/>
              <a:buAutoNum type="arabicParenR"/>
            </a:pPr>
            <a:r>
              <a:rPr lang="en-ID" dirty="0" err="1"/>
              <a:t>Kerakyatan</a:t>
            </a:r>
            <a:r>
              <a:rPr lang="en-ID" dirty="0"/>
              <a:t> yang </a:t>
            </a:r>
            <a:r>
              <a:rPr lang="en-ID" dirty="0" err="1"/>
              <a:t>dipimpin</a:t>
            </a:r>
            <a:r>
              <a:rPr lang="en-ID" dirty="0"/>
              <a:t> </a:t>
            </a:r>
            <a:r>
              <a:rPr lang="en-ID" dirty="0" err="1"/>
              <a:t>oleh</a:t>
            </a:r>
            <a:r>
              <a:rPr lang="en-ID" dirty="0"/>
              <a:t> </a:t>
            </a:r>
            <a:r>
              <a:rPr lang="en-ID" dirty="0" err="1"/>
              <a:t>hikmat</a:t>
            </a:r>
            <a:r>
              <a:rPr lang="en-ID" dirty="0"/>
              <a:t> </a:t>
            </a:r>
            <a:r>
              <a:rPr lang="en-ID" dirty="0" err="1"/>
              <a:t>kebijaksanaan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permusyawaratan-perwakilan</a:t>
            </a:r>
            <a:endParaRPr lang="en-ID" dirty="0"/>
          </a:p>
          <a:p>
            <a:pPr marL="514350" indent="-514350">
              <a:buFont typeface="+mj-lt"/>
              <a:buAutoNum type="arabicParenR"/>
            </a:pPr>
            <a:r>
              <a:rPr lang="en-ID" dirty="0" err="1"/>
              <a:t>Keadilan</a:t>
            </a:r>
            <a:r>
              <a:rPr lang="en-ID" dirty="0"/>
              <a:t> </a:t>
            </a:r>
            <a:r>
              <a:rPr lang="en-ID" dirty="0" err="1"/>
              <a:t>sosial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rakyat</a:t>
            </a:r>
            <a:r>
              <a:rPr lang="en-ID" dirty="0"/>
              <a:t> Indonesia</a:t>
            </a:r>
          </a:p>
        </p:txBody>
      </p:sp>
    </p:spTree>
    <p:extLst>
      <p:ext uri="{BB962C8B-B14F-4D97-AF65-F5344CB8AC3E}">
        <p14:creationId xmlns:p14="http://schemas.microsoft.com/office/powerpoint/2010/main" val="1526893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</a:t>
            </a:r>
            <a:r>
              <a:rPr lang="en-ID" dirty="0" err="1" smtClean="0"/>
              <a:t>Pengesahan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Panitia</a:t>
            </a:r>
            <a:r>
              <a:rPr lang="en-ID" dirty="0"/>
              <a:t> </a:t>
            </a:r>
            <a:r>
              <a:rPr lang="en-ID" dirty="0" err="1"/>
              <a:t>Persiapan</a:t>
            </a:r>
            <a:r>
              <a:rPr lang="en-ID" dirty="0"/>
              <a:t> </a:t>
            </a:r>
            <a:r>
              <a:rPr lang="en-ID" dirty="0" err="1"/>
              <a:t>Kemerdekaan</a:t>
            </a:r>
            <a:r>
              <a:rPr lang="en-ID" dirty="0"/>
              <a:t> (</a:t>
            </a:r>
            <a:r>
              <a:rPr lang="en-ID" dirty="0" err="1"/>
              <a:t>Dokuritsu</a:t>
            </a:r>
            <a:r>
              <a:rPr lang="en-ID" dirty="0"/>
              <a:t> </a:t>
            </a:r>
            <a:r>
              <a:rPr lang="en-ID" dirty="0" err="1"/>
              <a:t>Junbi</a:t>
            </a:r>
            <a:r>
              <a:rPr lang="en-ID" dirty="0"/>
              <a:t> </a:t>
            </a:r>
            <a:r>
              <a:rPr lang="en-ID" dirty="0" err="1"/>
              <a:t>Iinkai</a:t>
            </a:r>
            <a:r>
              <a:rPr lang="en-ID" dirty="0"/>
              <a:t>)</a:t>
            </a:r>
          </a:p>
          <a:p>
            <a:pPr lvl="1"/>
            <a:r>
              <a:rPr lang="en-ID" dirty="0" err="1"/>
              <a:t>Ketua</a:t>
            </a:r>
            <a:r>
              <a:rPr lang="en-ID" dirty="0"/>
              <a:t>: </a:t>
            </a:r>
            <a:r>
              <a:rPr lang="en-ID" dirty="0" err="1"/>
              <a:t>Soekarno</a:t>
            </a:r>
            <a:endParaRPr lang="en-ID" dirty="0"/>
          </a:p>
          <a:p>
            <a:pPr lvl="1"/>
            <a:r>
              <a:rPr lang="en-ID" dirty="0"/>
              <a:t>Wakil </a:t>
            </a:r>
            <a:r>
              <a:rPr lang="en-ID" dirty="0" err="1"/>
              <a:t>Ketua</a:t>
            </a:r>
            <a:r>
              <a:rPr lang="en-ID" dirty="0"/>
              <a:t>: M. Hatta &amp; </a:t>
            </a:r>
            <a:r>
              <a:rPr lang="en-ID" dirty="0" err="1"/>
              <a:t>Radjiman</a:t>
            </a:r>
            <a:r>
              <a:rPr lang="en-ID" dirty="0"/>
              <a:t> </a:t>
            </a:r>
            <a:r>
              <a:rPr lang="en-ID" dirty="0" err="1"/>
              <a:t>Wediodiningrat</a:t>
            </a:r>
            <a:endParaRPr lang="en-ID" dirty="0"/>
          </a:p>
          <a:p>
            <a:pPr lvl="1"/>
            <a:r>
              <a:rPr lang="en-ID" dirty="0" err="1"/>
              <a:t>Anggota</a:t>
            </a:r>
            <a:r>
              <a:rPr lang="en-ID" dirty="0"/>
              <a:t> 21 orang</a:t>
            </a:r>
          </a:p>
          <a:p>
            <a:r>
              <a:rPr lang="en-ID" dirty="0"/>
              <a:t>18 </a:t>
            </a:r>
            <a:r>
              <a:rPr lang="en-ID" dirty="0" err="1"/>
              <a:t>Agustus</a:t>
            </a:r>
            <a:r>
              <a:rPr lang="en-ID" dirty="0"/>
              <a:t> 1945</a:t>
            </a:r>
          </a:p>
          <a:p>
            <a:pPr lvl="1"/>
            <a:r>
              <a:rPr lang="en-ID" dirty="0"/>
              <a:t>PPKI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Soekarno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M. Hatta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Presiden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Wakil </a:t>
            </a:r>
            <a:r>
              <a:rPr lang="en-ID" dirty="0" err="1"/>
              <a:t>Presiden</a:t>
            </a:r>
            <a:endParaRPr lang="en-ID" dirty="0"/>
          </a:p>
          <a:p>
            <a:pPr lvl="1"/>
            <a:r>
              <a:rPr lang="en-ID" dirty="0" err="1"/>
              <a:t>Menyetujui</a:t>
            </a:r>
            <a:r>
              <a:rPr lang="en-ID" dirty="0"/>
              <a:t> </a:t>
            </a:r>
            <a:r>
              <a:rPr lang="en-ID" dirty="0" err="1"/>
              <a:t>naskah</a:t>
            </a:r>
            <a:r>
              <a:rPr lang="en-ID" dirty="0"/>
              <a:t> “</a:t>
            </a:r>
            <a:r>
              <a:rPr lang="en-ID" dirty="0" err="1"/>
              <a:t>Piagam</a:t>
            </a:r>
            <a:r>
              <a:rPr lang="en-ID" dirty="0"/>
              <a:t> Jakarta”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Pembukaan</a:t>
            </a:r>
            <a:r>
              <a:rPr lang="en-ID" dirty="0"/>
              <a:t> UUD 1945, </a:t>
            </a:r>
            <a:r>
              <a:rPr lang="en-ID" dirty="0" err="1"/>
              <a:t>kecuali</a:t>
            </a:r>
            <a:r>
              <a:rPr lang="en-ID" dirty="0"/>
              <a:t> “</a:t>
            </a:r>
            <a:r>
              <a:rPr lang="en-ID" dirty="0" err="1"/>
              <a:t>tujuh</a:t>
            </a:r>
            <a:r>
              <a:rPr lang="en-ID" dirty="0"/>
              <a:t> kata” di </a:t>
            </a:r>
            <a:r>
              <a:rPr lang="en-ID" dirty="0" err="1"/>
              <a:t>belakang</a:t>
            </a:r>
            <a:r>
              <a:rPr lang="en-ID" dirty="0"/>
              <a:t> </a:t>
            </a:r>
            <a:r>
              <a:rPr lang="en-ID" dirty="0" err="1"/>
              <a:t>sila</a:t>
            </a:r>
            <a:r>
              <a:rPr lang="en-ID" dirty="0"/>
              <a:t> </a:t>
            </a:r>
            <a:r>
              <a:rPr lang="en-ID" dirty="0" err="1"/>
              <a:t>Ketuhanan</a:t>
            </a:r>
            <a:r>
              <a:rPr lang="en-ID" dirty="0"/>
              <a:t>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1845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853054" y="2161455"/>
            <a:ext cx="2812473" cy="2387600"/>
          </a:xfrm>
        </p:spPr>
        <p:txBody>
          <a:bodyPr/>
          <a:lstStyle/>
          <a:p>
            <a:r>
              <a:rPr lang="en-ID" dirty="0" err="1" smtClean="0"/>
              <a:t>Terima</a:t>
            </a:r>
            <a:r>
              <a:rPr lang="en-ID" dirty="0" smtClean="0"/>
              <a:t> </a:t>
            </a:r>
            <a:r>
              <a:rPr lang="en-ID" dirty="0" err="1" smtClean="0"/>
              <a:t>Kasih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48" y="1260908"/>
            <a:ext cx="7882811" cy="44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52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r>
              <a:rPr lang="en-ID" dirty="0" smtClean="0"/>
              <a:t>Sub-</a:t>
            </a:r>
            <a:r>
              <a:rPr lang="en-ID" dirty="0" err="1" smtClean="0"/>
              <a:t>Pokok</a:t>
            </a:r>
            <a:r>
              <a:rPr lang="en-ID" dirty="0" smtClean="0"/>
              <a:t> </a:t>
            </a:r>
            <a:r>
              <a:rPr lang="en-ID" dirty="0" err="1" smtClean="0"/>
              <a:t>Bahasan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Font typeface="+mj-lt"/>
              <a:buAutoNum type="arabicParenR"/>
            </a:pPr>
            <a:r>
              <a:rPr lang="en-ID" dirty="0" err="1" smtClean="0"/>
              <a:t>Kebudayaan</a:t>
            </a:r>
            <a:r>
              <a:rPr lang="en-ID" dirty="0" smtClean="0"/>
              <a:t> Nusantara </a:t>
            </a:r>
            <a:r>
              <a:rPr lang="en-ID" dirty="0" err="1" smtClean="0"/>
              <a:t>dan</a:t>
            </a:r>
            <a:r>
              <a:rPr lang="en-ID" dirty="0" smtClean="0"/>
              <a:t> Barat</a:t>
            </a:r>
          </a:p>
          <a:p>
            <a:pPr marL="514350" lvl="0" indent="-514350">
              <a:buFont typeface="+mj-lt"/>
              <a:buAutoNum type="arabicParenR"/>
            </a:pPr>
            <a:r>
              <a:rPr lang="en-ID" dirty="0" err="1" smtClean="0"/>
              <a:t>Sejarah</a:t>
            </a:r>
            <a:r>
              <a:rPr lang="en-ID" dirty="0" smtClean="0"/>
              <a:t> Pancasila: </a:t>
            </a:r>
            <a:r>
              <a:rPr lang="en-ID" dirty="0" err="1" smtClean="0"/>
              <a:t>Pidato</a:t>
            </a:r>
            <a:r>
              <a:rPr lang="en-ID" dirty="0" smtClean="0"/>
              <a:t> Pancasila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Piagam</a:t>
            </a:r>
            <a:r>
              <a:rPr lang="en-ID" smtClean="0"/>
              <a:t> Jakarta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7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r>
              <a:rPr lang="en-ID" dirty="0" err="1" smtClean="0"/>
              <a:t>Kebudayaan</a:t>
            </a:r>
            <a:r>
              <a:rPr lang="en-ID" dirty="0" smtClean="0"/>
              <a:t> Nusantara </a:t>
            </a:r>
            <a:r>
              <a:rPr lang="en-ID" dirty="0" err="1" smtClean="0"/>
              <a:t>dan</a:t>
            </a:r>
            <a:r>
              <a:rPr lang="en-ID" dirty="0" smtClean="0"/>
              <a:t> Barat (?)</a:t>
            </a:r>
            <a:endParaRPr lang="en-US" dirty="0"/>
          </a:p>
        </p:txBody>
      </p:sp>
      <p:pic>
        <p:nvPicPr>
          <p:cNvPr id="4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8424" y="2057451"/>
            <a:ext cx="5107576" cy="36290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Content Placehold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584" y="2414325"/>
            <a:ext cx="4966216" cy="2915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9307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r>
              <a:rPr lang="en-ID" dirty="0" err="1" smtClean="0"/>
              <a:t>Kebudayaan</a:t>
            </a:r>
            <a:r>
              <a:rPr lang="en-ID" dirty="0" smtClean="0"/>
              <a:t> Nusantara </a:t>
            </a:r>
            <a:r>
              <a:rPr lang="en-ID" dirty="0" err="1" smtClean="0"/>
              <a:t>dan</a:t>
            </a:r>
            <a:r>
              <a:rPr lang="en-ID" dirty="0" smtClean="0"/>
              <a:t> Barat (?)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77" y="2730138"/>
            <a:ext cx="4978536" cy="2489268"/>
          </a:xfrm>
          <a:prstGeom prst="rect">
            <a:avLst/>
          </a:prstGeom>
        </p:spPr>
      </p:pic>
      <p:pic>
        <p:nvPicPr>
          <p:cNvPr id="7" name="Content Placeholder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652" y="2730138"/>
            <a:ext cx="4815306" cy="248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1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r>
              <a:rPr lang="en-ID" dirty="0" err="1" smtClean="0"/>
              <a:t>Kebudayaan</a:t>
            </a:r>
            <a:r>
              <a:rPr lang="en-ID" dirty="0" smtClean="0"/>
              <a:t> Nusantara </a:t>
            </a:r>
            <a:r>
              <a:rPr lang="en-ID" dirty="0" err="1" smtClean="0"/>
              <a:t>dan</a:t>
            </a:r>
            <a:r>
              <a:rPr lang="en-ID" dirty="0" smtClean="0"/>
              <a:t> Barat (?)</a:t>
            </a:r>
            <a:endParaRPr lang="en-US" dirty="0"/>
          </a:p>
        </p:txBody>
      </p:sp>
      <p:pic>
        <p:nvPicPr>
          <p:cNvPr id="5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90316"/>
            <a:ext cx="5181600" cy="2621956"/>
          </a:xfrm>
          <a:prstGeom prst="rect">
            <a:avLst/>
          </a:prstGeom>
        </p:spPr>
      </p:pic>
      <p:pic>
        <p:nvPicPr>
          <p:cNvPr id="8" name="Content Placeholder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043" y="2690316"/>
            <a:ext cx="5243912" cy="262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1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Sejarah</a:t>
            </a:r>
            <a:r>
              <a:rPr lang="en-ID" dirty="0" smtClean="0"/>
              <a:t> Pancasila (</a:t>
            </a:r>
            <a:r>
              <a:rPr lang="en-ID" dirty="0" err="1" smtClean="0"/>
              <a:t>Yudi</a:t>
            </a:r>
            <a:r>
              <a:rPr lang="en-ID" dirty="0" smtClean="0"/>
              <a:t> Latif, 2011)</a:t>
            </a:r>
            <a:endParaRPr lang="en-US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4032596"/>
              </p:ext>
            </p:extLst>
          </p:nvPr>
        </p:nvGraphicFramePr>
        <p:xfrm>
          <a:off x="838200" y="6776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055914" y="3950918"/>
            <a:ext cx="2871651" cy="546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dirty="0" smtClean="0"/>
              <a:t>1920-1940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21777" y="3950917"/>
            <a:ext cx="2871651" cy="1078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D" dirty="0" err="1" smtClean="0"/>
              <a:t>Sidang</a:t>
            </a:r>
            <a:r>
              <a:rPr lang="en-ID" dirty="0" smtClean="0"/>
              <a:t> BPUPK </a:t>
            </a:r>
          </a:p>
          <a:p>
            <a:pPr marL="0" indent="0" algn="ctr">
              <a:buNone/>
            </a:pPr>
            <a:r>
              <a:rPr lang="en-ID" dirty="0" smtClean="0"/>
              <a:t>29 Mei -1 </a:t>
            </a:r>
            <a:r>
              <a:rPr lang="en-ID" dirty="0" err="1" smtClean="0"/>
              <a:t>Juni</a:t>
            </a:r>
            <a:r>
              <a:rPr lang="en-ID" dirty="0" smtClean="0"/>
              <a:t> 1945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887788" y="3950918"/>
            <a:ext cx="2871651" cy="546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dirty="0" smtClean="0"/>
              <a:t>18 </a:t>
            </a:r>
            <a:r>
              <a:rPr lang="en-ID" dirty="0" err="1" smtClean="0"/>
              <a:t>Agustus</a:t>
            </a:r>
            <a:r>
              <a:rPr lang="en-ID" dirty="0" smtClean="0"/>
              <a:t> 1945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21776" y="5197114"/>
            <a:ext cx="2871651" cy="7998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dirty="0" err="1" smtClean="0"/>
              <a:t>Piagam</a:t>
            </a:r>
            <a:r>
              <a:rPr lang="en-ID" dirty="0" smtClean="0"/>
              <a:t> Jakarta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D" dirty="0" smtClean="0"/>
              <a:t>22 </a:t>
            </a:r>
            <a:r>
              <a:rPr lang="en-ID" dirty="0" err="1" smtClean="0"/>
              <a:t>Juni</a:t>
            </a:r>
            <a:r>
              <a:rPr lang="en-ID" dirty="0" smtClean="0"/>
              <a:t> 1945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76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“</a:t>
            </a:r>
            <a:r>
              <a:rPr lang="en-ID" dirty="0" err="1" smtClean="0"/>
              <a:t>Perintisan</a:t>
            </a:r>
            <a:r>
              <a:rPr lang="en-ID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Mencita-citakan</a:t>
            </a:r>
            <a:r>
              <a:rPr lang="en-ID" dirty="0"/>
              <a:t> Indonesia </a:t>
            </a:r>
            <a:r>
              <a:rPr lang="en-ID" dirty="0" err="1"/>
              <a:t>merdeka</a:t>
            </a:r>
            <a:r>
              <a:rPr lang="en-ID" dirty="0"/>
              <a:t>. </a:t>
            </a:r>
          </a:p>
          <a:p>
            <a:r>
              <a:rPr lang="en-ID" dirty="0" err="1"/>
              <a:t>Internasional</a:t>
            </a:r>
            <a:r>
              <a:rPr lang="en-ID" dirty="0"/>
              <a:t>: </a:t>
            </a:r>
            <a:r>
              <a:rPr lang="en-ID" dirty="0" err="1"/>
              <a:t>Perhimpunan</a:t>
            </a:r>
            <a:r>
              <a:rPr lang="en-ID" dirty="0"/>
              <a:t> Indonesia (1924) di </a:t>
            </a:r>
            <a:r>
              <a:rPr lang="en-ID" dirty="0" err="1"/>
              <a:t>Belanda</a:t>
            </a:r>
            <a:r>
              <a:rPr lang="en-ID" dirty="0"/>
              <a:t>, </a:t>
            </a:r>
            <a:r>
              <a:rPr lang="en-ID" dirty="0" err="1"/>
              <a:t>Djama’ah</a:t>
            </a:r>
            <a:r>
              <a:rPr lang="en-ID" dirty="0"/>
              <a:t> Al-</a:t>
            </a:r>
            <a:r>
              <a:rPr lang="en-ID" dirty="0" err="1"/>
              <a:t>Chairiah</a:t>
            </a:r>
            <a:r>
              <a:rPr lang="en-ID" dirty="0"/>
              <a:t> (1922) di </a:t>
            </a:r>
            <a:r>
              <a:rPr lang="en-ID" dirty="0" err="1"/>
              <a:t>Mesir</a:t>
            </a:r>
            <a:r>
              <a:rPr lang="en-ID" dirty="0"/>
              <a:t>, Tan </a:t>
            </a:r>
            <a:r>
              <a:rPr lang="en-ID" dirty="0" err="1"/>
              <a:t>Malaka</a:t>
            </a:r>
            <a:r>
              <a:rPr lang="en-ID" dirty="0"/>
              <a:t> (</a:t>
            </a:r>
            <a:r>
              <a:rPr lang="en-ID" i="1" dirty="0" err="1"/>
              <a:t>Menuju</a:t>
            </a:r>
            <a:r>
              <a:rPr lang="en-ID" i="1" dirty="0"/>
              <a:t> </a:t>
            </a:r>
            <a:r>
              <a:rPr lang="en-ID" i="1" dirty="0" err="1"/>
              <a:t>Republik</a:t>
            </a:r>
            <a:r>
              <a:rPr lang="en-ID" i="1" dirty="0"/>
              <a:t> Indonesia</a:t>
            </a:r>
            <a:r>
              <a:rPr lang="en-ID" dirty="0"/>
              <a:t>)</a:t>
            </a:r>
          </a:p>
          <a:p>
            <a:r>
              <a:rPr lang="en-ID" dirty="0" err="1"/>
              <a:t>Nasional</a:t>
            </a:r>
            <a:r>
              <a:rPr lang="en-ID" dirty="0"/>
              <a:t>: </a:t>
            </a:r>
            <a:r>
              <a:rPr lang="en-ID" dirty="0" err="1"/>
              <a:t>Soekarno</a:t>
            </a:r>
            <a:endParaRPr lang="en-ID" dirty="0"/>
          </a:p>
          <a:p>
            <a:r>
              <a:rPr lang="en-ID" dirty="0" err="1"/>
              <a:t>Puncak</a:t>
            </a:r>
            <a:r>
              <a:rPr lang="en-ID" dirty="0"/>
              <a:t> </a:t>
            </a:r>
            <a:r>
              <a:rPr lang="en-ID" dirty="0" err="1"/>
              <a:t>fase</a:t>
            </a:r>
            <a:r>
              <a:rPr lang="en-ID" dirty="0"/>
              <a:t> “</a:t>
            </a:r>
            <a:r>
              <a:rPr lang="en-ID" dirty="0" err="1"/>
              <a:t>perintisan</a:t>
            </a:r>
            <a:r>
              <a:rPr lang="en-ID" dirty="0"/>
              <a:t>”: </a:t>
            </a:r>
            <a:r>
              <a:rPr lang="en-ID" dirty="0" err="1"/>
              <a:t>Sumpah</a:t>
            </a:r>
            <a:r>
              <a:rPr lang="en-ID" dirty="0"/>
              <a:t> </a:t>
            </a:r>
            <a:r>
              <a:rPr lang="en-ID" dirty="0" err="1"/>
              <a:t>Pemuda</a:t>
            </a:r>
            <a:r>
              <a:rPr lang="en-ID" dirty="0"/>
              <a:t> (1928)—</a:t>
            </a:r>
            <a:r>
              <a:rPr lang="en-ID" dirty="0" err="1"/>
              <a:t>persatuan</a:t>
            </a:r>
            <a:r>
              <a:rPr lang="en-ID" dirty="0"/>
              <a:t> </a:t>
            </a:r>
            <a:r>
              <a:rPr lang="en-ID" dirty="0" err="1"/>
              <a:t>tanah</a:t>
            </a:r>
            <a:r>
              <a:rPr lang="en-ID" dirty="0"/>
              <a:t>, </a:t>
            </a:r>
            <a:r>
              <a:rPr lang="en-ID" dirty="0" err="1"/>
              <a:t>bangsa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.   </a:t>
            </a:r>
          </a:p>
        </p:txBody>
      </p:sp>
    </p:spTree>
    <p:extLst>
      <p:ext uri="{BB962C8B-B14F-4D97-AF65-F5344CB8AC3E}">
        <p14:creationId xmlns:p14="http://schemas.microsoft.com/office/powerpoint/2010/main" val="72693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Fase</a:t>
            </a:r>
            <a:r>
              <a:rPr lang="en-ID" dirty="0" smtClean="0"/>
              <a:t> </a:t>
            </a:r>
            <a:r>
              <a:rPr lang="en-ID" dirty="0" err="1" smtClean="0"/>
              <a:t>Perumusan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Konteks</a:t>
            </a:r>
            <a:r>
              <a:rPr lang="en-ID" dirty="0"/>
              <a:t>: </a:t>
            </a:r>
            <a:r>
              <a:rPr lang="en-ID" dirty="0" err="1"/>
              <a:t>Pendudukan</a:t>
            </a:r>
            <a:r>
              <a:rPr lang="en-ID" dirty="0"/>
              <a:t> </a:t>
            </a:r>
            <a:r>
              <a:rPr lang="en-ID" dirty="0" err="1"/>
              <a:t>Jepang</a:t>
            </a:r>
            <a:r>
              <a:rPr lang="en-ID" dirty="0"/>
              <a:t> di Indonesia (1942-1945</a:t>
            </a:r>
            <a:r>
              <a:rPr lang="en-ID" dirty="0" smtClean="0"/>
              <a:t>)</a:t>
            </a:r>
          </a:p>
          <a:p>
            <a:r>
              <a:rPr lang="en-ID" dirty="0" err="1" smtClean="0"/>
              <a:t>Jepang</a:t>
            </a:r>
            <a:r>
              <a:rPr lang="en-ID" dirty="0" smtClean="0"/>
              <a:t> </a:t>
            </a:r>
            <a:r>
              <a:rPr lang="en-ID" dirty="0" err="1"/>
              <a:t>janjikan</a:t>
            </a:r>
            <a:r>
              <a:rPr lang="en-ID" dirty="0"/>
              <a:t> </a:t>
            </a:r>
            <a:r>
              <a:rPr lang="en-ID" dirty="0" err="1"/>
              <a:t>kemerdekaan</a:t>
            </a:r>
            <a:r>
              <a:rPr lang="en-ID" dirty="0"/>
              <a:t> Indonesia di masa </a:t>
            </a:r>
            <a:r>
              <a:rPr lang="en-ID" dirty="0" err="1"/>
              <a:t>depan</a:t>
            </a:r>
            <a:r>
              <a:rPr lang="en-ID" dirty="0"/>
              <a:t>. </a:t>
            </a:r>
          </a:p>
          <a:p>
            <a:r>
              <a:rPr lang="en-ID" dirty="0" err="1"/>
              <a:t>Prosesnya</a:t>
            </a:r>
            <a:r>
              <a:rPr lang="en-ID" dirty="0"/>
              <a:t> </a:t>
            </a:r>
            <a:r>
              <a:rPr lang="en-ID" dirty="0" err="1"/>
              <a:t>dua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: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D" dirty="0" err="1"/>
              <a:t>Pembentukan</a:t>
            </a:r>
            <a:r>
              <a:rPr lang="en-ID" dirty="0"/>
              <a:t> </a:t>
            </a:r>
            <a:r>
              <a:rPr lang="en-ID" dirty="0" err="1"/>
              <a:t>Badan</a:t>
            </a:r>
            <a:r>
              <a:rPr lang="en-ID" dirty="0"/>
              <a:t> </a:t>
            </a:r>
            <a:r>
              <a:rPr lang="en-ID" dirty="0" err="1"/>
              <a:t>Penyelidik</a:t>
            </a:r>
            <a:r>
              <a:rPr lang="en-ID" dirty="0"/>
              <a:t> Usaha </a:t>
            </a:r>
            <a:r>
              <a:rPr lang="en-ID" dirty="0" err="1"/>
              <a:t>Persiapan</a:t>
            </a:r>
            <a:r>
              <a:rPr lang="en-ID" dirty="0"/>
              <a:t> </a:t>
            </a:r>
            <a:r>
              <a:rPr lang="en-ID" dirty="0" err="1"/>
              <a:t>Kemerdekaan</a:t>
            </a:r>
            <a:r>
              <a:rPr lang="en-ID" dirty="0"/>
              <a:t> (BPUPK)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D" dirty="0" err="1"/>
              <a:t>Panitia</a:t>
            </a:r>
            <a:r>
              <a:rPr lang="en-ID" dirty="0"/>
              <a:t> </a:t>
            </a:r>
            <a:r>
              <a:rPr lang="en-ID" dirty="0" err="1"/>
              <a:t>Persiapan</a:t>
            </a:r>
            <a:r>
              <a:rPr lang="en-ID" dirty="0"/>
              <a:t> </a:t>
            </a:r>
            <a:r>
              <a:rPr lang="en-ID" dirty="0" err="1"/>
              <a:t>Kemerdekaan</a:t>
            </a:r>
            <a:r>
              <a:rPr lang="en-ID" dirty="0"/>
              <a:t> </a:t>
            </a:r>
            <a:r>
              <a:rPr lang="en-ID" dirty="0" smtClean="0"/>
              <a:t>(PPK) </a:t>
            </a:r>
            <a:endParaRPr lang="en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69867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</TotalTime>
  <Words>990</Words>
  <Application>Microsoft Office PowerPoint</Application>
  <PresentationFormat>Widescreen</PresentationFormat>
  <Paragraphs>139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Literasi Pancasila</vt:lpstr>
      <vt:lpstr>Capaian Pembelajaran Mingguan Mata Kuliah:</vt:lpstr>
      <vt:lpstr>Sub-Pokok Bahasan</vt:lpstr>
      <vt:lpstr>Kebudayaan Nusantara dan Barat (?)</vt:lpstr>
      <vt:lpstr>Kebudayaan Nusantara dan Barat (?)</vt:lpstr>
      <vt:lpstr>Kebudayaan Nusantara dan Barat (?)</vt:lpstr>
      <vt:lpstr>Sejarah Pancasila (Yudi Latif, 2011)</vt:lpstr>
      <vt:lpstr>Fase “Perintisan”</vt:lpstr>
      <vt:lpstr>Fase Perumusan</vt:lpstr>
      <vt:lpstr>Fase Perumusan</vt:lpstr>
      <vt:lpstr>Fase Perumusan</vt:lpstr>
      <vt:lpstr>Liem Koen Hian</vt:lpstr>
      <vt:lpstr>AR Baswedan</vt:lpstr>
      <vt:lpstr>PF Dahler</vt:lpstr>
      <vt:lpstr>Maria Ulfah</vt:lpstr>
      <vt:lpstr>Fase Perumusan</vt:lpstr>
      <vt:lpstr>Fase Perumusan: Pidato Pancasila 1 Juni</vt:lpstr>
      <vt:lpstr>Fase Perumusan: Pidato Pancasila 1 Juni</vt:lpstr>
      <vt:lpstr>Fase Perumusan: Pidato Pancasila 1 Juni</vt:lpstr>
      <vt:lpstr>Fase Perumusan: Pidato Pancasila 1 Juni</vt:lpstr>
      <vt:lpstr>Fase Perumusan: Pidato Pancasila 1 Juni</vt:lpstr>
      <vt:lpstr>Fase Perumusan: Piagam Jakarta 22 Juni </vt:lpstr>
      <vt:lpstr>Polemik Piagam Jakarta 22 Juni</vt:lpstr>
      <vt:lpstr>Fase Pengesahan</vt:lpstr>
      <vt:lpstr>Terima Kasih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wenehen</dc:creator>
  <cp:lastModifiedBy>PC</cp:lastModifiedBy>
  <cp:revision>36</cp:revision>
  <dcterms:created xsi:type="dcterms:W3CDTF">2021-03-18T02:32:42Z</dcterms:created>
  <dcterms:modified xsi:type="dcterms:W3CDTF">2021-08-22T12:09:35Z</dcterms:modified>
</cp:coreProperties>
</file>